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0" r:id="rId1"/>
  </p:sldMasterIdLst>
  <p:notesMasterIdLst>
    <p:notesMasterId r:id="rId9"/>
  </p:notesMasterIdLst>
  <p:sldIdLst>
    <p:sldId id="622" r:id="rId2"/>
    <p:sldId id="745" r:id="rId3"/>
    <p:sldId id="755" r:id="rId4"/>
    <p:sldId id="756" r:id="rId5"/>
    <p:sldId id="757" r:id="rId6"/>
    <p:sldId id="758" r:id="rId7"/>
    <p:sldId id="753" r:id="rId8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B152B3B-5B6A-46D9-9AF4-EE319AF4773F}">
          <p14:sldIdLst>
            <p14:sldId id="622"/>
            <p14:sldId id="745"/>
            <p14:sldId id="755"/>
            <p14:sldId id="756"/>
            <p14:sldId id="757"/>
            <p14:sldId id="758"/>
            <p14:sldId id="753"/>
          </p14:sldIdLst>
        </p14:section>
        <p14:section name="Default Section" id="{B4439AE4-61CE-4B6A-8FD4-FE2C0516AFC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025" userDrawn="1">
          <p15:clr>
            <a:srgbClr val="A4A3A4"/>
          </p15:clr>
        </p15:guide>
        <p15:guide id="2" pos="202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Millerd" initials="PM" lastIdx="1" clrIdx="0">
    <p:extLst>
      <p:ext uri="{19B8F6BF-5375-455C-9EA6-DF929625EA0E}">
        <p15:presenceInfo xmlns:p15="http://schemas.microsoft.com/office/powerpoint/2012/main" userId="b9119de64f675eb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56E"/>
    <a:srgbClr val="ADB0B3"/>
    <a:srgbClr val="E7E8E9"/>
    <a:srgbClr val="C3D4E7"/>
    <a:srgbClr val="6290C2"/>
    <a:srgbClr val="31567E"/>
    <a:srgbClr val="F2F2F2"/>
    <a:srgbClr val="FF9B9B"/>
    <a:srgbClr val="D5D5D5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5274" autoAdjust="0"/>
  </p:normalViewPr>
  <p:slideViewPr>
    <p:cSldViewPr>
      <p:cViewPr varScale="1">
        <p:scale>
          <a:sx n="149" d="100"/>
          <a:sy n="149" d="100"/>
        </p:scale>
        <p:origin x="516" y="108"/>
      </p:cViewPr>
      <p:guideLst>
        <p:guide orient="horz" pos="2025"/>
        <p:guide pos="20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1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233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42852" rtl="0" eaLnBrk="1" latinLnBrk="0" hangingPunct="1">
      <a:defRPr sz="844" kern="1200">
        <a:solidFill>
          <a:schemeClr val="tx1"/>
        </a:solidFill>
        <a:latin typeface="+mn-lt"/>
        <a:ea typeface="+mn-ea"/>
        <a:cs typeface="+mn-cs"/>
      </a:defRPr>
    </a:lvl1pPr>
    <a:lvl2pPr marL="321427" algn="l" defTabSz="642852" rtl="0" eaLnBrk="1" latinLnBrk="0" hangingPunct="1">
      <a:defRPr sz="844" kern="1200">
        <a:solidFill>
          <a:schemeClr val="tx1"/>
        </a:solidFill>
        <a:latin typeface="+mn-lt"/>
        <a:ea typeface="+mn-ea"/>
        <a:cs typeface="+mn-cs"/>
      </a:defRPr>
    </a:lvl2pPr>
    <a:lvl3pPr marL="642852" algn="l" defTabSz="642852" rtl="0" eaLnBrk="1" latinLnBrk="0" hangingPunct="1">
      <a:defRPr sz="844" kern="1200">
        <a:solidFill>
          <a:schemeClr val="tx1"/>
        </a:solidFill>
        <a:latin typeface="+mn-lt"/>
        <a:ea typeface="+mn-ea"/>
        <a:cs typeface="+mn-cs"/>
      </a:defRPr>
    </a:lvl3pPr>
    <a:lvl4pPr marL="964279" algn="l" defTabSz="642852" rtl="0" eaLnBrk="1" latinLnBrk="0" hangingPunct="1">
      <a:defRPr sz="844" kern="1200">
        <a:solidFill>
          <a:schemeClr val="tx1"/>
        </a:solidFill>
        <a:latin typeface="+mn-lt"/>
        <a:ea typeface="+mn-ea"/>
        <a:cs typeface="+mn-cs"/>
      </a:defRPr>
    </a:lvl4pPr>
    <a:lvl5pPr marL="1285704" algn="l" defTabSz="642852" rtl="0" eaLnBrk="1" latinLnBrk="0" hangingPunct="1">
      <a:defRPr sz="844" kern="1200">
        <a:solidFill>
          <a:schemeClr val="tx1"/>
        </a:solidFill>
        <a:latin typeface="+mn-lt"/>
        <a:ea typeface="+mn-ea"/>
        <a:cs typeface="+mn-cs"/>
      </a:defRPr>
    </a:lvl5pPr>
    <a:lvl6pPr marL="1607130" algn="l" defTabSz="642852" rtl="0" eaLnBrk="1" latinLnBrk="0" hangingPunct="1">
      <a:defRPr sz="844" kern="1200">
        <a:solidFill>
          <a:schemeClr val="tx1"/>
        </a:solidFill>
        <a:latin typeface="+mn-lt"/>
        <a:ea typeface="+mn-ea"/>
        <a:cs typeface="+mn-cs"/>
      </a:defRPr>
    </a:lvl6pPr>
    <a:lvl7pPr marL="1928556" algn="l" defTabSz="642852" rtl="0" eaLnBrk="1" latinLnBrk="0" hangingPunct="1">
      <a:defRPr sz="844" kern="1200">
        <a:solidFill>
          <a:schemeClr val="tx1"/>
        </a:solidFill>
        <a:latin typeface="+mn-lt"/>
        <a:ea typeface="+mn-ea"/>
        <a:cs typeface="+mn-cs"/>
      </a:defRPr>
    </a:lvl7pPr>
    <a:lvl8pPr marL="2249982" algn="l" defTabSz="642852" rtl="0" eaLnBrk="1" latinLnBrk="0" hangingPunct="1">
      <a:defRPr sz="844" kern="1200">
        <a:solidFill>
          <a:schemeClr val="tx1"/>
        </a:solidFill>
        <a:latin typeface="+mn-lt"/>
        <a:ea typeface="+mn-ea"/>
        <a:cs typeface="+mn-cs"/>
      </a:defRPr>
    </a:lvl8pPr>
    <a:lvl9pPr marL="2571408" algn="l" defTabSz="642852" rtl="0" eaLnBrk="1" latinLnBrk="0" hangingPunct="1">
      <a:defRPr sz="84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E474A-FA32-4DD0-B6C9-364055DBC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FA3B70-D0A4-44F8-AA42-1BD096BAE6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5202B-8E73-489E-AA08-1BB86528C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27B09-4A89-4417-8CAE-BBEE00C85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E94B0-AE87-4F73-B089-3D0AE3170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33785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EBAF1-284F-42E9-AE59-1615D8819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6951A0-FA3A-4D83-B093-51750E9781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C398A-D0BC-4E60-88D7-330BBE3DE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25BD2-6B94-46E5-B580-6B975DFCB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DDD29-B196-403E-8D56-6CF5C75F4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96320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4AD505-25BE-4FFF-A327-33C5FB0A06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F92743-7E8D-48BA-9364-1C320F22D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8F52A-0BBE-4421-A4CF-CC4C16C8A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065B1-932B-4A2B-99BD-488741210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E45CA-2EFC-4075-91F8-36E291258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51266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Cover P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19CAFCD-BEA6-4913-9608-DFF183C831F7}"/>
              </a:ext>
            </a:extLst>
          </p:cNvPr>
          <p:cNvSpPr/>
          <p:nvPr/>
        </p:nvSpPr>
        <p:spPr>
          <a:xfrm rot="5400000">
            <a:off x="822545" y="-822545"/>
            <a:ext cx="6889314" cy="8534402"/>
          </a:xfrm>
          <a:custGeom>
            <a:avLst/>
            <a:gdLst>
              <a:gd name="connsiteX0" fmla="*/ 0 w 6889314"/>
              <a:gd name="connsiteY0" fmla="*/ 8534402 h 8534402"/>
              <a:gd name="connsiteX1" fmla="*/ 0 w 6889314"/>
              <a:gd name="connsiteY1" fmla="*/ 2694077 h 8534402"/>
              <a:gd name="connsiteX2" fmla="*/ 3 w 6889314"/>
              <a:gd name="connsiteY2" fmla="*/ 2694077 h 8534402"/>
              <a:gd name="connsiteX3" fmla="*/ 3 w 6889314"/>
              <a:gd name="connsiteY3" fmla="*/ 0 h 8534402"/>
              <a:gd name="connsiteX4" fmla="*/ 6865775 w 6889314"/>
              <a:gd name="connsiteY4" fmla="*/ 2694077 h 8534402"/>
              <a:gd name="connsiteX5" fmla="*/ 6889312 w 6889314"/>
              <a:gd name="connsiteY5" fmla="*/ 2694077 h 8534402"/>
              <a:gd name="connsiteX6" fmla="*/ 6889312 w 6889314"/>
              <a:gd name="connsiteY6" fmla="*/ 2703313 h 8534402"/>
              <a:gd name="connsiteX7" fmla="*/ 6889314 w 6889314"/>
              <a:gd name="connsiteY7" fmla="*/ 2703314 h 8534402"/>
              <a:gd name="connsiteX8" fmla="*/ 6889312 w 6889314"/>
              <a:gd name="connsiteY8" fmla="*/ 2703314 h 8534402"/>
              <a:gd name="connsiteX9" fmla="*/ 6889312 w 6889314"/>
              <a:gd name="connsiteY9" fmla="*/ 8534402 h 853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89314" h="8534402">
                <a:moveTo>
                  <a:pt x="0" y="8534402"/>
                </a:moveTo>
                <a:lnTo>
                  <a:pt x="0" y="2694077"/>
                </a:lnTo>
                <a:lnTo>
                  <a:pt x="3" y="2694077"/>
                </a:lnTo>
                <a:lnTo>
                  <a:pt x="3" y="0"/>
                </a:lnTo>
                <a:lnTo>
                  <a:pt x="6865775" y="2694077"/>
                </a:lnTo>
                <a:lnTo>
                  <a:pt x="6889312" y="2694077"/>
                </a:lnTo>
                <a:lnTo>
                  <a:pt x="6889312" y="2703313"/>
                </a:lnTo>
                <a:lnTo>
                  <a:pt x="6889314" y="2703314"/>
                </a:lnTo>
                <a:lnTo>
                  <a:pt x="6889312" y="2703314"/>
                </a:lnTo>
                <a:lnTo>
                  <a:pt x="6889312" y="85344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F384A1D-89FC-43DE-8FA7-77C24180C2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262" y="366592"/>
            <a:ext cx="5837105" cy="1562224"/>
          </a:xfrm>
          <a:prstGeom prst="rect">
            <a:avLst/>
          </a:prstGeom>
        </p:spPr>
        <p:txBody>
          <a:bodyPr anchor="ctr"/>
          <a:lstStyle>
            <a:lvl1pPr algn="l">
              <a:defRPr lang="en-US" sz="4400" b="1" i="0" kern="0" dirty="0">
                <a:solidFill>
                  <a:schemeClr val="tx1"/>
                </a:solidFill>
                <a:latin typeface="+mj-lt"/>
                <a:ea typeface="Georgia" panose="02040502050405020303" pitchFamily="18" charset="0"/>
                <a:cs typeface="Calibri Light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9717ACC1-8433-4865-8787-89A7241B9E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5268" y="5840017"/>
            <a:ext cx="4584920" cy="285051"/>
          </a:xfrm>
          <a:prstGeom prst="rect">
            <a:avLst/>
          </a:prstGeom>
        </p:spPr>
        <p:txBody>
          <a:bodyPr anchor="ctr"/>
          <a:lstStyle>
            <a:lvl1pPr>
              <a:defRPr sz="1969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B4ACA5D5-E34F-4717-922B-C94491B46A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5270" y="2120044"/>
            <a:ext cx="5837447" cy="390437"/>
          </a:xfrm>
          <a:prstGeom prst="rect">
            <a:avLst/>
          </a:prstGeom>
        </p:spPr>
        <p:txBody>
          <a:bodyPr/>
          <a:lstStyle>
            <a:lvl1pPr algn="just">
              <a:defRPr sz="1969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" name="Text Placeholder 30">
            <a:extLst>
              <a:ext uri="{FF2B5EF4-FFF2-40B4-BE49-F238E27FC236}">
                <a16:creationId xmlns:a16="http://schemas.microsoft.com/office/drawing/2014/main" id="{54A235EB-8CA9-4C09-A799-1A1602DA06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5268" y="5396325"/>
            <a:ext cx="4584920" cy="285051"/>
          </a:xfrm>
          <a:prstGeom prst="rect">
            <a:avLst/>
          </a:prstGeom>
        </p:spPr>
        <p:txBody>
          <a:bodyPr anchor="ctr"/>
          <a:lstStyle>
            <a:lvl1pPr>
              <a:defRPr sz="1969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13F72A7-0183-40F0-9B8C-3600161E4FA0}"/>
              </a:ext>
            </a:extLst>
          </p:cNvPr>
          <p:cNvSpPr/>
          <p:nvPr/>
        </p:nvSpPr>
        <p:spPr>
          <a:xfrm rot="5400000">
            <a:off x="822545" y="-822545"/>
            <a:ext cx="6889314" cy="8534402"/>
          </a:xfrm>
          <a:custGeom>
            <a:avLst/>
            <a:gdLst>
              <a:gd name="connsiteX0" fmla="*/ 0 w 6889314"/>
              <a:gd name="connsiteY0" fmla="*/ 8534402 h 8534402"/>
              <a:gd name="connsiteX1" fmla="*/ 0 w 6889314"/>
              <a:gd name="connsiteY1" fmla="*/ 2694077 h 8534402"/>
              <a:gd name="connsiteX2" fmla="*/ 3 w 6889314"/>
              <a:gd name="connsiteY2" fmla="*/ 2694077 h 8534402"/>
              <a:gd name="connsiteX3" fmla="*/ 3 w 6889314"/>
              <a:gd name="connsiteY3" fmla="*/ 0 h 8534402"/>
              <a:gd name="connsiteX4" fmla="*/ 6865775 w 6889314"/>
              <a:gd name="connsiteY4" fmla="*/ 2694077 h 8534402"/>
              <a:gd name="connsiteX5" fmla="*/ 6889312 w 6889314"/>
              <a:gd name="connsiteY5" fmla="*/ 2694077 h 8534402"/>
              <a:gd name="connsiteX6" fmla="*/ 6889312 w 6889314"/>
              <a:gd name="connsiteY6" fmla="*/ 2703313 h 8534402"/>
              <a:gd name="connsiteX7" fmla="*/ 6889314 w 6889314"/>
              <a:gd name="connsiteY7" fmla="*/ 2703314 h 8534402"/>
              <a:gd name="connsiteX8" fmla="*/ 6889312 w 6889314"/>
              <a:gd name="connsiteY8" fmla="*/ 2703314 h 8534402"/>
              <a:gd name="connsiteX9" fmla="*/ 6889312 w 6889314"/>
              <a:gd name="connsiteY9" fmla="*/ 8534402 h 853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89314" h="8534402">
                <a:moveTo>
                  <a:pt x="0" y="8534402"/>
                </a:moveTo>
                <a:lnTo>
                  <a:pt x="0" y="2694077"/>
                </a:lnTo>
                <a:lnTo>
                  <a:pt x="3" y="2694077"/>
                </a:lnTo>
                <a:lnTo>
                  <a:pt x="3" y="0"/>
                </a:lnTo>
                <a:lnTo>
                  <a:pt x="6865775" y="2694077"/>
                </a:lnTo>
                <a:lnTo>
                  <a:pt x="6889312" y="2694077"/>
                </a:lnTo>
                <a:lnTo>
                  <a:pt x="6889312" y="2703313"/>
                </a:lnTo>
                <a:lnTo>
                  <a:pt x="6889314" y="2703314"/>
                </a:lnTo>
                <a:lnTo>
                  <a:pt x="6889312" y="2703314"/>
                </a:lnTo>
                <a:lnTo>
                  <a:pt x="6889312" y="85344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9C4C84B-BBF1-49B1-86D2-20EF59265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262" y="366592"/>
            <a:ext cx="5837105" cy="1562224"/>
          </a:xfrm>
          <a:prstGeom prst="rect">
            <a:avLst/>
          </a:prstGeom>
        </p:spPr>
        <p:txBody>
          <a:bodyPr anchor="ctr"/>
          <a:lstStyle>
            <a:lvl1pPr algn="l">
              <a:defRPr lang="en-US" sz="4400" b="1" i="0" kern="0" dirty="0">
                <a:solidFill>
                  <a:schemeClr val="tx1"/>
                </a:solidFill>
                <a:latin typeface="+mj-lt"/>
                <a:ea typeface="Georgia" panose="02040502050405020303" pitchFamily="18" charset="0"/>
                <a:cs typeface="Calibri Light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Text Placeholder 30">
            <a:extLst>
              <a:ext uri="{FF2B5EF4-FFF2-40B4-BE49-F238E27FC236}">
                <a16:creationId xmlns:a16="http://schemas.microsoft.com/office/drawing/2014/main" id="{FDABEDA5-A642-4208-B058-A229FB8E79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5268" y="5840017"/>
            <a:ext cx="4584920" cy="285051"/>
          </a:xfrm>
          <a:prstGeom prst="rect">
            <a:avLst/>
          </a:prstGeom>
        </p:spPr>
        <p:txBody>
          <a:bodyPr anchor="ctr"/>
          <a:lstStyle>
            <a:lvl1pPr>
              <a:defRPr sz="1969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79A1B09C-1A04-4100-B7A5-B1D66208E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5270" y="2120044"/>
            <a:ext cx="5837447" cy="390437"/>
          </a:xfrm>
          <a:prstGeom prst="rect">
            <a:avLst/>
          </a:prstGeom>
        </p:spPr>
        <p:txBody>
          <a:bodyPr/>
          <a:lstStyle>
            <a:lvl1pPr algn="just">
              <a:defRPr sz="1969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63388FD5-65E4-4027-B0D2-12F971FB5B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5268" y="5396325"/>
            <a:ext cx="4584920" cy="285051"/>
          </a:xfrm>
          <a:prstGeom prst="rect">
            <a:avLst/>
          </a:prstGeom>
        </p:spPr>
        <p:txBody>
          <a:bodyPr anchor="ctr"/>
          <a:lstStyle>
            <a:lvl1pPr>
              <a:defRPr sz="1969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75801401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Cover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8F384A1D-89FC-43DE-8FA7-77C24180C2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262" y="1745510"/>
            <a:ext cx="5837105" cy="991449"/>
          </a:xfrm>
          <a:prstGeom prst="rect">
            <a:avLst/>
          </a:prstGeom>
        </p:spPr>
        <p:txBody>
          <a:bodyPr anchor="ctr"/>
          <a:lstStyle>
            <a:lvl1pPr algn="l">
              <a:defRPr lang="en-US" sz="4400" b="1" i="0" kern="0" dirty="0">
                <a:solidFill>
                  <a:schemeClr val="tx1"/>
                </a:solidFill>
                <a:latin typeface="+mj-lt"/>
                <a:ea typeface="Georgia" panose="02040502050405020303" pitchFamily="18" charset="0"/>
                <a:cs typeface="Calibri Light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9717ACC1-8433-4865-8787-89A7241B9E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5268" y="5840017"/>
            <a:ext cx="4584920" cy="285051"/>
          </a:xfrm>
          <a:prstGeom prst="rect">
            <a:avLst/>
          </a:prstGeom>
        </p:spPr>
        <p:txBody>
          <a:bodyPr anchor="ctr"/>
          <a:lstStyle>
            <a:lvl1pPr>
              <a:defRPr sz="1969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B4ACA5D5-E34F-4717-922B-C94491B46A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5270" y="3051502"/>
            <a:ext cx="5837447" cy="390437"/>
          </a:xfrm>
          <a:prstGeom prst="rect">
            <a:avLst/>
          </a:prstGeom>
        </p:spPr>
        <p:txBody>
          <a:bodyPr/>
          <a:lstStyle>
            <a:lvl1pPr algn="just">
              <a:defRPr sz="1969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E84123C-092C-4B26-BBBE-64F3956BEE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882" r="40119" b="5882"/>
          <a:stretch/>
        </p:blipFill>
        <p:spPr bwMode="auto">
          <a:xfrm>
            <a:off x="7607080" y="12939"/>
            <a:ext cx="45849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Placeholder 30">
            <a:extLst>
              <a:ext uri="{FF2B5EF4-FFF2-40B4-BE49-F238E27FC236}">
                <a16:creationId xmlns:a16="http://schemas.microsoft.com/office/drawing/2014/main" id="{54A235EB-8CA9-4C09-A799-1A1602DA06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5268" y="5396325"/>
            <a:ext cx="4584920" cy="285051"/>
          </a:xfrm>
          <a:prstGeom prst="rect">
            <a:avLst/>
          </a:prstGeom>
        </p:spPr>
        <p:txBody>
          <a:bodyPr anchor="ctr"/>
          <a:lstStyle>
            <a:lvl1pPr>
              <a:defRPr sz="1969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2C6B58-1EC1-4734-A0A4-DACC55D1A4B6}"/>
              </a:ext>
            </a:extLst>
          </p:cNvPr>
          <p:cNvCxnSpPr>
            <a:cxnSpLocks/>
          </p:cNvCxnSpPr>
          <p:nvPr/>
        </p:nvCxnSpPr>
        <p:spPr>
          <a:xfrm>
            <a:off x="725262" y="2895600"/>
            <a:ext cx="583710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70201DA-C037-42B8-AB2D-FF6D7BF8309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3632" y="497522"/>
            <a:ext cx="2362200" cy="7191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E88835-86C5-4DE9-9855-63972D71B1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83332" y="1711993"/>
            <a:ext cx="3657600" cy="3459892"/>
          </a:xfrm>
          <a:prstGeom prst="ellipse">
            <a:avLst/>
          </a:prstGeom>
          <a:ln w="269875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1D54E64-4DC3-4FFA-85EC-6659262B0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262" y="1745510"/>
            <a:ext cx="5837105" cy="991449"/>
          </a:xfrm>
          <a:prstGeom prst="rect">
            <a:avLst/>
          </a:prstGeom>
        </p:spPr>
        <p:txBody>
          <a:bodyPr anchor="ctr"/>
          <a:lstStyle>
            <a:lvl1pPr algn="l">
              <a:defRPr lang="en-US" sz="4400" b="1" i="0" kern="0" dirty="0">
                <a:solidFill>
                  <a:schemeClr val="tx1"/>
                </a:solidFill>
                <a:latin typeface="+mj-lt"/>
                <a:ea typeface="Georgia" panose="02040502050405020303" pitchFamily="18" charset="0"/>
                <a:cs typeface="Calibri Light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3833E9C6-DB73-44EF-84DC-538EF9D712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5268" y="5840017"/>
            <a:ext cx="4584920" cy="285051"/>
          </a:xfrm>
          <a:prstGeom prst="rect">
            <a:avLst/>
          </a:prstGeom>
        </p:spPr>
        <p:txBody>
          <a:bodyPr anchor="ctr"/>
          <a:lstStyle>
            <a:lvl1pPr>
              <a:defRPr sz="1969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9876894F-36BA-4086-915B-056415B406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5270" y="3051502"/>
            <a:ext cx="5837447" cy="390437"/>
          </a:xfrm>
          <a:prstGeom prst="rect">
            <a:avLst/>
          </a:prstGeom>
        </p:spPr>
        <p:txBody>
          <a:bodyPr/>
          <a:lstStyle>
            <a:lvl1pPr algn="just">
              <a:defRPr sz="1969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E4282A10-DC5D-4A1C-B37E-F0E36DD0C2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882" r="40119" b="5882"/>
          <a:stretch/>
        </p:blipFill>
        <p:spPr bwMode="auto">
          <a:xfrm>
            <a:off x="7607080" y="12939"/>
            <a:ext cx="45849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30">
            <a:extLst>
              <a:ext uri="{FF2B5EF4-FFF2-40B4-BE49-F238E27FC236}">
                <a16:creationId xmlns:a16="http://schemas.microsoft.com/office/drawing/2014/main" id="{05DA231D-D611-4879-A24D-62C624FD6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5268" y="5396325"/>
            <a:ext cx="4584920" cy="285051"/>
          </a:xfrm>
          <a:prstGeom prst="rect">
            <a:avLst/>
          </a:prstGeom>
        </p:spPr>
        <p:txBody>
          <a:bodyPr anchor="ctr"/>
          <a:lstStyle>
            <a:lvl1pPr>
              <a:defRPr sz="1969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C39C9A5-5C1D-4699-93A5-D1D3B69D3D92}"/>
              </a:ext>
            </a:extLst>
          </p:cNvPr>
          <p:cNvCxnSpPr>
            <a:cxnSpLocks/>
          </p:cNvCxnSpPr>
          <p:nvPr/>
        </p:nvCxnSpPr>
        <p:spPr>
          <a:xfrm>
            <a:off x="725262" y="2895600"/>
            <a:ext cx="583710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3025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7" y="270035"/>
            <a:ext cx="11137500" cy="55106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2400" b="1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31007" y="1125142"/>
            <a:ext cx="11137500" cy="4875609"/>
          </a:xfrm>
          <a:prstGeom prst="rect">
            <a:avLst/>
          </a:prstGeom>
        </p:spPr>
        <p:txBody>
          <a:bodyPr lIns="91440" tIns="91440" rIns="9144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421"/>
              </a:spcBef>
              <a:spcAft>
                <a:spcPts val="421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083971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vider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 rot="10800000">
            <a:off x="0" y="1939788"/>
            <a:ext cx="12192000" cy="1776752"/>
          </a:xfrm>
          <a:custGeom>
            <a:avLst/>
            <a:gdLst/>
            <a:ahLst/>
            <a:cxnLst/>
            <a:rect l="l" t="t" r="r" b="b"/>
            <a:pathLst>
              <a:path w="13004800" h="4089400">
                <a:moveTo>
                  <a:pt x="0" y="0"/>
                </a:moveTo>
                <a:lnTo>
                  <a:pt x="13004800" y="0"/>
                </a:lnTo>
                <a:lnTo>
                  <a:pt x="13004800" y="4089400"/>
                </a:lnTo>
                <a:lnTo>
                  <a:pt x="0" y="4089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265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0EB3347-F0C5-4D5A-9B64-0B24538BE7A1}"/>
              </a:ext>
            </a:extLst>
          </p:cNvPr>
          <p:cNvCxnSpPr/>
          <p:nvPr/>
        </p:nvCxnSpPr>
        <p:spPr>
          <a:xfrm>
            <a:off x="0" y="1928812"/>
            <a:ext cx="1219200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5398AA7-869B-4441-A92A-8E6DFF1DDA8D}"/>
              </a:ext>
            </a:extLst>
          </p:cNvPr>
          <p:cNvCxnSpPr/>
          <p:nvPr/>
        </p:nvCxnSpPr>
        <p:spPr>
          <a:xfrm>
            <a:off x="0" y="3716536"/>
            <a:ext cx="1219200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6C3337-3BE2-4430-A67F-23AA271324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2395838"/>
            <a:ext cx="8286749" cy="866180"/>
          </a:xfrm>
          <a:prstGeom prst="rect">
            <a:avLst/>
          </a:prstGeom>
        </p:spPr>
        <p:txBody>
          <a:bodyPr anchor="ctr"/>
          <a:lstStyle>
            <a:lvl1pPr algn="l">
              <a:defRPr sz="2400" b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  <a:lvl2pPr algn="l">
              <a:defRPr sz="1969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algn="l">
              <a:defRPr sz="1969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algn="l">
              <a:defRPr sz="1969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algn="l">
              <a:defRPr sz="1969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B631CED-7A81-45B2-8F03-157D2936EFEA}"/>
              </a:ext>
            </a:extLst>
          </p:cNvPr>
          <p:cNvCxnSpPr/>
          <p:nvPr/>
        </p:nvCxnSpPr>
        <p:spPr>
          <a:xfrm>
            <a:off x="0" y="1928812"/>
            <a:ext cx="1219200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DCBD70-47DA-4B26-8499-D94D72503688}"/>
              </a:ext>
            </a:extLst>
          </p:cNvPr>
          <p:cNvCxnSpPr/>
          <p:nvPr/>
        </p:nvCxnSpPr>
        <p:spPr>
          <a:xfrm>
            <a:off x="0" y="3716536"/>
            <a:ext cx="1219200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BF75208-B52B-4305-9D12-70D8BD3227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2395838"/>
            <a:ext cx="8286749" cy="866180"/>
          </a:xfrm>
          <a:prstGeom prst="rect">
            <a:avLst/>
          </a:prstGeom>
        </p:spPr>
        <p:txBody>
          <a:bodyPr anchor="ctr"/>
          <a:lstStyle>
            <a:lvl1pPr algn="l">
              <a:defRPr sz="2400" b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  <a:lvl2pPr algn="l">
              <a:defRPr sz="1969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algn="l">
              <a:defRPr sz="1969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algn="l">
              <a:defRPr sz="1969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algn="l">
              <a:defRPr sz="1969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07990343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vi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 rot="10800000">
            <a:off x="0" y="1939788"/>
            <a:ext cx="12192000" cy="1776752"/>
          </a:xfrm>
          <a:custGeom>
            <a:avLst/>
            <a:gdLst/>
            <a:ahLst/>
            <a:cxnLst/>
            <a:rect l="l" t="t" r="r" b="b"/>
            <a:pathLst>
              <a:path w="13004800" h="4089400">
                <a:moveTo>
                  <a:pt x="0" y="0"/>
                </a:moveTo>
                <a:lnTo>
                  <a:pt x="13004800" y="0"/>
                </a:lnTo>
                <a:lnTo>
                  <a:pt x="13004800" y="4089400"/>
                </a:lnTo>
                <a:lnTo>
                  <a:pt x="0" y="40894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265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0EB3347-F0C5-4D5A-9B64-0B24538BE7A1}"/>
              </a:ext>
            </a:extLst>
          </p:cNvPr>
          <p:cNvCxnSpPr/>
          <p:nvPr/>
        </p:nvCxnSpPr>
        <p:spPr>
          <a:xfrm>
            <a:off x="0" y="1928812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5398AA7-869B-4441-A92A-8E6DFF1DDA8D}"/>
              </a:ext>
            </a:extLst>
          </p:cNvPr>
          <p:cNvCxnSpPr/>
          <p:nvPr/>
        </p:nvCxnSpPr>
        <p:spPr>
          <a:xfrm>
            <a:off x="0" y="3716536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6C3337-3BE2-4430-A67F-23AA271324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2395838"/>
            <a:ext cx="8286749" cy="866180"/>
          </a:xfrm>
          <a:prstGeom prst="rect">
            <a:avLst/>
          </a:prstGeom>
        </p:spPr>
        <p:txBody>
          <a:bodyPr anchor="ctr"/>
          <a:lstStyle>
            <a:lvl1pPr algn="l">
              <a:defRPr sz="2400" b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defRPr>
            </a:lvl1pPr>
            <a:lvl2pPr algn="l">
              <a:defRPr sz="1969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algn="l">
              <a:defRPr sz="1969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algn="l">
              <a:defRPr sz="1969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algn="l">
              <a:defRPr sz="1969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E83831D-1DC8-4CC7-B4B9-2757B9F5E81D}"/>
              </a:ext>
            </a:extLst>
          </p:cNvPr>
          <p:cNvCxnSpPr/>
          <p:nvPr/>
        </p:nvCxnSpPr>
        <p:spPr>
          <a:xfrm>
            <a:off x="0" y="1928812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A36E63-0FC7-4B18-B195-2455A0E8549A}"/>
              </a:ext>
            </a:extLst>
          </p:cNvPr>
          <p:cNvCxnSpPr/>
          <p:nvPr/>
        </p:nvCxnSpPr>
        <p:spPr>
          <a:xfrm>
            <a:off x="0" y="3716536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50FEFF60-53A5-44EC-A9F3-DC4B7DD8B2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2395838"/>
            <a:ext cx="8286749" cy="866180"/>
          </a:xfrm>
          <a:prstGeom prst="rect">
            <a:avLst/>
          </a:prstGeom>
        </p:spPr>
        <p:txBody>
          <a:bodyPr anchor="ctr"/>
          <a:lstStyle>
            <a:lvl1pPr algn="l">
              <a:defRPr sz="2400" b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defRPr>
            </a:lvl1pPr>
            <a:lvl2pPr algn="l">
              <a:defRPr sz="1969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algn="l">
              <a:defRPr sz="1969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algn="l">
              <a:defRPr sz="1969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algn="l">
              <a:defRPr sz="1969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37482536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7" y="270035"/>
            <a:ext cx="11137500" cy="55106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2400" b="1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31007" y="1446152"/>
            <a:ext cx="11137500" cy="4554597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indent="0" algn="l">
              <a:lnSpc>
                <a:spcPct val="100000"/>
              </a:lnSpc>
              <a:spcBef>
                <a:spcPts val="421"/>
              </a:spcBef>
              <a:spcAft>
                <a:spcPts val="421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BCD6FB-73EB-4DD7-A2CE-84C0B1D893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007" y="821532"/>
            <a:ext cx="11137500" cy="6246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2pPr>
              <a:defRPr sz="1688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88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88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88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87710121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bg>
      <p:bgPr>
        <a:solidFill>
          <a:schemeClr val="tx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271833" y="396489"/>
            <a:ext cx="2283200" cy="114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392300" y="396489"/>
            <a:ext cx="3975200" cy="62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20675" lvl="0" indent="-320675">
              <a:spcBef>
                <a:spcPts val="8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  <a:defRPr sz="2000" b="0"/>
            </a:lvl1pPr>
            <a:lvl2pPr marL="1219040" lvl="1" indent="-507934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561" lvl="2" indent="-507934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082" lvl="3" indent="-507934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marL="3047601" lvl="4" indent="-507934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7122" lvl="5" indent="-507934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6641" lvl="6" indent="-507934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161" lvl="7" indent="-507934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5682" lvl="8" indent="-507934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7607035" y="396489"/>
            <a:ext cx="3975200" cy="62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20675" lvl="0" indent="-320675">
              <a:spcBef>
                <a:spcPts val="8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  <a:defRPr sz="2000" b="0"/>
            </a:lvl1pPr>
            <a:lvl2pPr marL="1219040" lvl="1" indent="-507934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561" lvl="2" indent="-507934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082" lvl="3" indent="-507934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marL="3047601" lvl="4" indent="-507934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7122" lvl="5" indent="-507934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6641" lvl="6" indent="-507934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161" lvl="7" indent="-507934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5682" lvl="8" indent="-507934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AE3F043-026B-43B4-A04E-DE4AF39058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018876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bg>
      <p:bgPr>
        <a:solidFill>
          <a:schemeClr val="accen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71833" y="367133"/>
            <a:ext cx="2283200" cy="2945067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>
                <a:solidFill>
                  <a:schemeClr val="bg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3260133" y="367133"/>
            <a:ext cx="2754800" cy="62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20675" lvl="0" indent="-320675" rtl="0">
              <a:spcBef>
                <a:spcPts val="8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  <a:defRPr sz="2000" b="0"/>
            </a:lvl1pPr>
            <a:lvl2pPr marL="1219040" lvl="1" indent="-45713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561" lvl="2" indent="-45713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082" lvl="3" indent="-45713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601" lvl="4" indent="-45713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122" lvl="5" indent="-45713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6641" lvl="6" indent="-45713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161" lvl="7" indent="-45713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5682" lvl="8" indent="-45713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156133" y="367133"/>
            <a:ext cx="2754800" cy="62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20675" lvl="0" indent="-320675" rtl="0">
              <a:spcBef>
                <a:spcPts val="8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  <a:defRPr sz="2000" b="0"/>
            </a:lvl1pPr>
            <a:lvl2pPr marL="1219040" lvl="1" indent="-45713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561" lvl="2" indent="-45713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082" lvl="3" indent="-45713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601" lvl="4" indent="-45713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122" lvl="5" indent="-45713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6641" lvl="6" indent="-45713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161" lvl="7" indent="-45713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5682" lvl="8" indent="-45713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9052133" y="367133"/>
            <a:ext cx="2754800" cy="62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20675" lvl="0" indent="-320675" rtl="0">
              <a:spcBef>
                <a:spcPts val="8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  <a:defRPr sz="2000" b="0"/>
            </a:lvl1pPr>
            <a:lvl2pPr marL="1219040" lvl="1" indent="-45713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561" lvl="2" indent="-45713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082" lvl="3" indent="-45713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601" lvl="4" indent="-45713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122" lvl="5" indent="-45713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6641" lvl="6" indent="-45713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161" lvl="7" indent="-45713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5682" lvl="8" indent="-45713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0508AAC6-8DD1-42E0-9FC9-5EF62FDFDC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64892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03610-E7F6-44B4-B2C4-B48B545C8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E642D-6EE8-455A-8ABA-009086EF5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CF2F8-0D52-4C08-800A-6D6E2370D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76274-FC39-4663-AFD8-8A89995B5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3D32C-7FD5-469F-AD08-1C25CD3F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345808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7" y="270035"/>
            <a:ext cx="11137500" cy="551068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3304"/>
              </a:lnSpc>
              <a:defRPr lang="en-US" sz="2400" b="1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2CF95601-9FB6-4B0B-87A8-8F725209C04C}"/>
              </a:ext>
            </a:extLst>
          </p:cNvPr>
          <p:cNvSpPr/>
          <p:nvPr/>
        </p:nvSpPr>
        <p:spPr>
          <a:xfrm>
            <a:off x="-15545" y="1206401"/>
            <a:ext cx="6095503" cy="1277881"/>
          </a:xfrm>
          <a:prstGeom prst="homePlate">
            <a:avLst>
              <a:gd name="adj" fmla="val 1950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3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204D79E8-988F-4EB0-A8C2-39A8202794A6}"/>
              </a:ext>
            </a:extLst>
          </p:cNvPr>
          <p:cNvSpPr/>
          <p:nvPr/>
        </p:nvSpPr>
        <p:spPr>
          <a:xfrm>
            <a:off x="5953125" y="1176036"/>
            <a:ext cx="6238875" cy="1277881"/>
          </a:xfrm>
          <a:prstGeom prst="chevron">
            <a:avLst>
              <a:gd name="adj" fmla="val 1950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3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376D6E31-362C-443E-94BE-34984F43726D}"/>
              </a:ext>
            </a:extLst>
          </p:cNvPr>
          <p:cNvSpPr/>
          <p:nvPr/>
        </p:nvSpPr>
        <p:spPr>
          <a:xfrm>
            <a:off x="11668128" y="1176036"/>
            <a:ext cx="523875" cy="1277881"/>
          </a:xfrm>
          <a:prstGeom prst="chevron">
            <a:avLst>
              <a:gd name="adj" fmla="val 0"/>
            </a:avLst>
          </a:prstGeom>
          <a:solidFill>
            <a:srgbClr val="717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13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F4526-6178-489B-8BF8-FA9B90D9F3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2745" y="1386349"/>
            <a:ext cx="4950023" cy="85725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000" b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  <a:lvl2pPr algn="ctr">
              <a:defRPr sz="2249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algn="ctr">
              <a:defRPr sz="2249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algn="ctr">
              <a:defRPr sz="2249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algn="ctr">
              <a:defRPr sz="2249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AA0F3DE-7F6B-440B-AB87-41A1DC2007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2353" y="1386349"/>
            <a:ext cx="4950023" cy="85725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000" b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  <a:lvl2pPr algn="ctr">
              <a:defRPr sz="2249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algn="ctr">
              <a:defRPr sz="2249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algn="ctr">
              <a:defRPr sz="2249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algn="ctr">
              <a:defRPr sz="2249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9E558B-CFFA-4B34-A276-36C835FF80D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1007" y="2808852"/>
            <a:ext cx="11137500" cy="3191901"/>
          </a:xfrm>
          <a:prstGeom prst="rect">
            <a:avLst/>
          </a:prstGeom>
        </p:spPr>
        <p:txBody>
          <a:bodyPr lIns="91440" tIns="0" rIns="0" bIns="0">
            <a:noAutofit/>
          </a:bodyPr>
          <a:lstStyle>
            <a:lvl1pPr marL="0" indent="0" algn="l">
              <a:spcBef>
                <a:spcPts val="421"/>
              </a:spcBef>
              <a:spcAft>
                <a:spcPts val="421"/>
              </a:spcAft>
              <a:buFontTx/>
              <a:buNone/>
              <a:defRPr sz="1265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63EC3C63-F3F5-43DF-BE35-21F031C089D7}"/>
              </a:ext>
            </a:extLst>
          </p:cNvPr>
          <p:cNvSpPr/>
          <p:nvPr/>
        </p:nvSpPr>
        <p:spPr>
          <a:xfrm>
            <a:off x="-15545" y="1206401"/>
            <a:ext cx="6095503" cy="1277881"/>
          </a:xfrm>
          <a:prstGeom prst="homePlate">
            <a:avLst>
              <a:gd name="adj" fmla="val 1950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3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1CFC9DDD-B585-40BE-8A90-672BD39ACDEA}"/>
              </a:ext>
            </a:extLst>
          </p:cNvPr>
          <p:cNvSpPr/>
          <p:nvPr/>
        </p:nvSpPr>
        <p:spPr>
          <a:xfrm>
            <a:off x="5953125" y="1176036"/>
            <a:ext cx="6238875" cy="1277881"/>
          </a:xfrm>
          <a:prstGeom prst="chevron">
            <a:avLst>
              <a:gd name="adj" fmla="val 1950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3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D94BBE99-5CD9-4DE5-AAB4-D03BA1B858A2}"/>
              </a:ext>
            </a:extLst>
          </p:cNvPr>
          <p:cNvSpPr/>
          <p:nvPr/>
        </p:nvSpPr>
        <p:spPr>
          <a:xfrm>
            <a:off x="11668128" y="1176036"/>
            <a:ext cx="523875" cy="1277881"/>
          </a:xfrm>
          <a:prstGeom prst="chevron">
            <a:avLst>
              <a:gd name="adj" fmla="val 0"/>
            </a:avLst>
          </a:prstGeom>
          <a:solidFill>
            <a:srgbClr val="717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13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485395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Right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 flipH="1" flipV="1">
            <a:off x="0" y="-1"/>
            <a:ext cx="7488768" cy="6858001"/>
          </a:xfrm>
          <a:custGeom>
            <a:avLst/>
            <a:gdLst>
              <a:gd name="connsiteX0" fmla="*/ 2483124 w 5460510"/>
              <a:gd name="connsiteY0" fmla="*/ 0 h 5143500"/>
              <a:gd name="connsiteX1" fmla="*/ 3771407 w 5460510"/>
              <a:gd name="connsiteY1" fmla="*/ 0 h 5143500"/>
              <a:gd name="connsiteX2" fmla="*/ 4717679 w 5460510"/>
              <a:gd name="connsiteY2" fmla="*/ 0 h 5143500"/>
              <a:gd name="connsiteX3" fmla="*/ 5460510 w 5460510"/>
              <a:gd name="connsiteY3" fmla="*/ 0 h 5143500"/>
              <a:gd name="connsiteX4" fmla="*/ 5460510 w 5460510"/>
              <a:gd name="connsiteY4" fmla="*/ 5143500 h 5143500"/>
              <a:gd name="connsiteX5" fmla="*/ 4717679 w 5460510"/>
              <a:gd name="connsiteY5" fmla="*/ 5143500 h 5143500"/>
              <a:gd name="connsiteX6" fmla="*/ 3771407 w 5460510"/>
              <a:gd name="connsiteY6" fmla="*/ 5143500 h 5143500"/>
              <a:gd name="connsiteX7" fmla="*/ 0 w 546051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60510" h="5143500">
                <a:moveTo>
                  <a:pt x="2483124" y="0"/>
                </a:moveTo>
                <a:lnTo>
                  <a:pt x="3771407" y="0"/>
                </a:lnTo>
                <a:lnTo>
                  <a:pt x="4717679" y="0"/>
                </a:lnTo>
                <a:lnTo>
                  <a:pt x="5460510" y="0"/>
                </a:lnTo>
                <a:lnTo>
                  <a:pt x="5460510" y="5143500"/>
                </a:lnTo>
                <a:lnTo>
                  <a:pt x="4717679" y="5143500"/>
                </a:lnTo>
                <a:lnTo>
                  <a:pt x="3771407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accent1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5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8" y="2127843"/>
            <a:ext cx="5307807" cy="551068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lang="en-US" sz="3200" b="1" i="0" kern="0" dirty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953251" y="2127844"/>
            <a:ext cx="4615256" cy="2533459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indent="0" algn="l">
              <a:spcBef>
                <a:spcPts val="421"/>
              </a:spcBef>
              <a:spcAft>
                <a:spcPts val="421"/>
              </a:spcAft>
              <a:buFontTx/>
              <a:buNone/>
              <a:defRPr sz="2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93BC00C8-C9CD-4BB8-9101-40C4872B69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D2712B82-EAF4-4BAA-BB64-738E2197D51D}"/>
              </a:ext>
            </a:extLst>
          </p:cNvPr>
          <p:cNvSpPr/>
          <p:nvPr/>
        </p:nvSpPr>
        <p:spPr>
          <a:xfrm flipH="1" flipV="1">
            <a:off x="0" y="-1"/>
            <a:ext cx="7488768" cy="6858001"/>
          </a:xfrm>
          <a:custGeom>
            <a:avLst/>
            <a:gdLst>
              <a:gd name="connsiteX0" fmla="*/ 2483124 w 5460510"/>
              <a:gd name="connsiteY0" fmla="*/ 0 h 5143500"/>
              <a:gd name="connsiteX1" fmla="*/ 3771407 w 5460510"/>
              <a:gd name="connsiteY1" fmla="*/ 0 h 5143500"/>
              <a:gd name="connsiteX2" fmla="*/ 4717679 w 5460510"/>
              <a:gd name="connsiteY2" fmla="*/ 0 h 5143500"/>
              <a:gd name="connsiteX3" fmla="*/ 5460510 w 5460510"/>
              <a:gd name="connsiteY3" fmla="*/ 0 h 5143500"/>
              <a:gd name="connsiteX4" fmla="*/ 5460510 w 5460510"/>
              <a:gd name="connsiteY4" fmla="*/ 5143500 h 5143500"/>
              <a:gd name="connsiteX5" fmla="*/ 4717679 w 5460510"/>
              <a:gd name="connsiteY5" fmla="*/ 5143500 h 5143500"/>
              <a:gd name="connsiteX6" fmla="*/ 3771407 w 5460510"/>
              <a:gd name="connsiteY6" fmla="*/ 5143500 h 5143500"/>
              <a:gd name="connsiteX7" fmla="*/ 0 w 546051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60510" h="5143500">
                <a:moveTo>
                  <a:pt x="2483124" y="0"/>
                </a:moveTo>
                <a:lnTo>
                  <a:pt x="3771407" y="0"/>
                </a:lnTo>
                <a:lnTo>
                  <a:pt x="4717679" y="0"/>
                </a:lnTo>
                <a:lnTo>
                  <a:pt x="5460510" y="0"/>
                </a:lnTo>
                <a:lnTo>
                  <a:pt x="5460510" y="5143500"/>
                </a:lnTo>
                <a:lnTo>
                  <a:pt x="4717679" y="5143500"/>
                </a:lnTo>
                <a:lnTo>
                  <a:pt x="3771407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accent1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5" dirty="0"/>
          </a:p>
        </p:txBody>
      </p:sp>
    </p:spTree>
    <p:extLst>
      <p:ext uri="{BB962C8B-B14F-4D97-AF65-F5344CB8AC3E}">
        <p14:creationId xmlns:p14="http://schemas.microsoft.com/office/powerpoint/2010/main" val="3931264467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Right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F8336BA0-16C0-4860-8CEF-663D1CDFCA5D}"/>
              </a:ext>
            </a:extLst>
          </p:cNvPr>
          <p:cNvSpPr/>
          <p:nvPr/>
        </p:nvSpPr>
        <p:spPr>
          <a:xfrm>
            <a:off x="0" y="0"/>
            <a:ext cx="4435128" cy="6858000"/>
          </a:xfrm>
          <a:prstGeom prst="homePlate">
            <a:avLst>
              <a:gd name="adj" fmla="val 1030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7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7" y="2567931"/>
            <a:ext cx="3361204" cy="172214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3200" b="1" i="0" kern="0" dirty="0">
                <a:solidFill>
                  <a:schemeClr val="bg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E49FE9F-20FE-4AE2-8110-0EE7C96786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01111D-D12F-44A2-A0CD-4D573F36DF5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185201" y="803672"/>
            <a:ext cx="6383307" cy="5250656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indent="0" algn="l">
              <a:spcBef>
                <a:spcPts val="421"/>
              </a:spcBef>
              <a:spcAft>
                <a:spcPts val="421"/>
              </a:spcAft>
              <a:buFontTx/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404FB39D-037F-44FC-B81B-2031AE69162E}"/>
              </a:ext>
            </a:extLst>
          </p:cNvPr>
          <p:cNvSpPr/>
          <p:nvPr/>
        </p:nvSpPr>
        <p:spPr>
          <a:xfrm>
            <a:off x="0" y="0"/>
            <a:ext cx="4435128" cy="6858000"/>
          </a:xfrm>
          <a:prstGeom prst="homePlate">
            <a:avLst>
              <a:gd name="adj" fmla="val 1030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7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A792D566-153D-4200-97A2-02265546B385}"/>
              </a:ext>
            </a:extLst>
          </p:cNvPr>
          <p:cNvSpPr/>
          <p:nvPr userDrawn="1"/>
        </p:nvSpPr>
        <p:spPr>
          <a:xfrm>
            <a:off x="0" y="0"/>
            <a:ext cx="4435128" cy="6858000"/>
          </a:xfrm>
          <a:prstGeom prst="homePlate">
            <a:avLst>
              <a:gd name="adj" fmla="val 1030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7"/>
          </a:p>
        </p:txBody>
      </p:sp>
    </p:spTree>
    <p:extLst>
      <p:ext uri="{BB962C8B-B14F-4D97-AF65-F5344CB8AC3E}">
        <p14:creationId xmlns:p14="http://schemas.microsoft.com/office/powerpoint/2010/main" val="292518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Right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F8336BA0-16C0-4860-8CEF-663D1CDFCA5D}"/>
              </a:ext>
            </a:extLst>
          </p:cNvPr>
          <p:cNvSpPr/>
          <p:nvPr/>
        </p:nvSpPr>
        <p:spPr>
          <a:xfrm>
            <a:off x="2" y="0"/>
            <a:ext cx="3417175" cy="6858000"/>
          </a:xfrm>
          <a:prstGeom prst="homePlate">
            <a:avLst>
              <a:gd name="adj" fmla="val 1030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7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6" y="2567931"/>
            <a:ext cx="2589739" cy="172214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3200" b="1" i="0" kern="0" dirty="0">
                <a:solidFill>
                  <a:schemeClr val="bg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E49FE9F-20FE-4AE2-8110-0EE7C96786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01111D-D12F-44A2-A0CD-4D573F36DF5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848183" y="803672"/>
            <a:ext cx="7720324" cy="5250656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indent="0" algn="l">
              <a:spcBef>
                <a:spcPts val="421"/>
              </a:spcBef>
              <a:spcAft>
                <a:spcPts val="421"/>
              </a:spcAft>
              <a:buFontTx/>
              <a:buNone/>
              <a:defRPr sz="1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4EAD5316-1057-4CB6-9D5A-75B9545ACEC1}"/>
              </a:ext>
            </a:extLst>
          </p:cNvPr>
          <p:cNvSpPr/>
          <p:nvPr/>
        </p:nvSpPr>
        <p:spPr>
          <a:xfrm>
            <a:off x="2" y="0"/>
            <a:ext cx="3417175" cy="6858000"/>
          </a:xfrm>
          <a:prstGeom prst="homePlate">
            <a:avLst>
              <a:gd name="adj" fmla="val 1030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7"/>
          </a:p>
        </p:txBody>
      </p:sp>
    </p:spTree>
    <p:extLst>
      <p:ext uri="{BB962C8B-B14F-4D97-AF65-F5344CB8AC3E}">
        <p14:creationId xmlns:p14="http://schemas.microsoft.com/office/powerpoint/2010/main" val="593688820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bg>
      <p:bgPr>
        <a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09600" y="5671867"/>
            <a:ext cx="8150000" cy="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0" lvl="0" indent="0">
              <a:spcBef>
                <a:spcPts val="480"/>
              </a:spcBef>
              <a:spcAft>
                <a:spcPts val="1333"/>
              </a:spcAft>
              <a:buSzPts val="1400"/>
              <a:buNone/>
              <a:defRPr sz="2249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EF25973F-EF3F-4BCA-BD81-0656F6ED3E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281945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Left Side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78A11-6403-41A5-A5BC-D88FDA7518E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4102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E49FE9F-20FE-4AE2-8110-0EE7C96786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01111D-D12F-44A2-A0CD-4D573F36DF5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715000" y="990600"/>
            <a:ext cx="6019800" cy="5410200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indent="0" algn="l">
              <a:spcBef>
                <a:spcPts val="421"/>
              </a:spcBef>
              <a:spcAft>
                <a:spcPts val="421"/>
              </a:spcAft>
              <a:buFontTx/>
              <a:buNone/>
              <a:defRPr sz="1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CF73FB3-6AB6-425B-B902-2537156F3B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4997" y="270035"/>
            <a:ext cx="6019801" cy="55106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2400" b="1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703972696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tally blank">
  <p:cSld name="Totally blank">
    <p:bg>
      <p:bgPr>
        <a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09600" y="6231533"/>
            <a:ext cx="731600" cy="3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414431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ree Column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3545884"/>
            <a:ext cx="12192000" cy="331211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5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6202DDE-BE44-4B3D-95CF-6723D457BC71}"/>
              </a:ext>
            </a:extLst>
          </p:cNvPr>
          <p:cNvSpPr/>
          <p:nvPr/>
        </p:nvSpPr>
        <p:spPr>
          <a:xfrm>
            <a:off x="5204845" y="1547030"/>
            <a:ext cx="1800171" cy="1800225"/>
          </a:xfrm>
          <a:prstGeom prst="ellipse">
            <a:avLst/>
          </a:prstGeom>
          <a:solidFill>
            <a:srgbClr val="355C7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49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7F22EF6-AB69-4376-8B17-006101827371}"/>
              </a:ext>
            </a:extLst>
          </p:cNvPr>
          <p:cNvSpPr/>
          <p:nvPr/>
        </p:nvSpPr>
        <p:spPr>
          <a:xfrm>
            <a:off x="9105928" y="1547030"/>
            <a:ext cx="1800171" cy="1800225"/>
          </a:xfrm>
          <a:prstGeom prst="ellipse">
            <a:avLst/>
          </a:prstGeom>
          <a:solidFill>
            <a:srgbClr val="355C7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49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F7D6FF6-7E35-4AE6-A52A-2E68D607671C}"/>
              </a:ext>
            </a:extLst>
          </p:cNvPr>
          <p:cNvSpPr/>
          <p:nvPr/>
        </p:nvSpPr>
        <p:spPr>
          <a:xfrm>
            <a:off x="1303761" y="1547030"/>
            <a:ext cx="1800171" cy="1800225"/>
          </a:xfrm>
          <a:prstGeom prst="ellipse">
            <a:avLst/>
          </a:prstGeom>
          <a:solidFill>
            <a:srgbClr val="355C7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49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BBC42F-CDEC-4F64-9B02-0F7E57585A3E}"/>
              </a:ext>
            </a:extLst>
          </p:cNvPr>
          <p:cNvCxnSpPr/>
          <p:nvPr/>
        </p:nvCxnSpPr>
        <p:spPr>
          <a:xfrm>
            <a:off x="0" y="3545880"/>
            <a:ext cx="1219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9C9CF81D-8C03-4215-9F97-CBD545CAB8FF}"/>
              </a:ext>
            </a:extLst>
          </p:cNvPr>
          <p:cNvSpPr/>
          <p:nvPr/>
        </p:nvSpPr>
        <p:spPr>
          <a:xfrm>
            <a:off x="2143652" y="3482579"/>
            <a:ext cx="120395" cy="122159"/>
          </a:xfrm>
          <a:prstGeom prst="ellipse">
            <a:avLst/>
          </a:prstGeom>
          <a:solidFill>
            <a:srgbClr val="355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49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06279AB-FDEF-4AF0-900C-465266E86E53}"/>
              </a:ext>
            </a:extLst>
          </p:cNvPr>
          <p:cNvSpPr/>
          <p:nvPr/>
        </p:nvSpPr>
        <p:spPr>
          <a:xfrm>
            <a:off x="6044733" y="3482579"/>
            <a:ext cx="120395" cy="122159"/>
          </a:xfrm>
          <a:prstGeom prst="ellipse">
            <a:avLst/>
          </a:prstGeom>
          <a:solidFill>
            <a:srgbClr val="355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49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1F7A69F-0206-41BE-B475-93226B69A04C}"/>
              </a:ext>
            </a:extLst>
          </p:cNvPr>
          <p:cNvSpPr/>
          <p:nvPr/>
        </p:nvSpPr>
        <p:spPr>
          <a:xfrm>
            <a:off x="9945817" y="3482579"/>
            <a:ext cx="120395" cy="122159"/>
          </a:xfrm>
          <a:prstGeom prst="ellipse">
            <a:avLst/>
          </a:prstGeom>
          <a:solidFill>
            <a:srgbClr val="355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49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7" y="270035"/>
            <a:ext cx="11137500" cy="551068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3304"/>
              </a:lnSpc>
              <a:defRPr lang="en-US" sz="2400" b="1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6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426246" y="4054567"/>
            <a:ext cx="3555207" cy="225423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642884" rtl="0" eaLnBrk="1" latinLnBrk="0" hangingPunct="1">
              <a:lnSpc>
                <a:spcPts val="1765"/>
              </a:lnSpc>
              <a:defRPr lang="en-US" sz="1800" b="0" kern="1200" spc="-11" dirty="0">
                <a:solidFill>
                  <a:srgbClr val="717073"/>
                </a:solidFill>
                <a:latin typeface="+mn-lt"/>
                <a:ea typeface="Calibri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Header 01</a:t>
            </a:r>
          </a:p>
        </p:txBody>
      </p:sp>
      <p:sp>
        <p:nvSpPr>
          <p:cNvPr id="3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327329" y="4054561"/>
            <a:ext cx="3555207" cy="235701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642884" rtl="0" eaLnBrk="1" latinLnBrk="0" hangingPunct="1">
              <a:lnSpc>
                <a:spcPts val="1765"/>
              </a:lnSpc>
              <a:defRPr lang="en-US" sz="1800" b="0" kern="1200" spc="-11" dirty="0">
                <a:solidFill>
                  <a:srgbClr val="717073"/>
                </a:solidFill>
                <a:latin typeface="+mn-lt"/>
                <a:ea typeface="Calibri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Header 02</a:t>
            </a:r>
          </a:p>
        </p:txBody>
      </p:sp>
      <p:sp>
        <p:nvSpPr>
          <p:cNvPr id="3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8228411" y="4054561"/>
            <a:ext cx="3555207" cy="235701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642884" rtl="0" eaLnBrk="1" latinLnBrk="0" hangingPunct="1">
              <a:lnSpc>
                <a:spcPts val="1765"/>
              </a:lnSpc>
              <a:defRPr lang="en-US" sz="1800" b="0" kern="1200" spc="-11" dirty="0">
                <a:solidFill>
                  <a:srgbClr val="717073"/>
                </a:solidFill>
                <a:latin typeface="+mn-lt"/>
                <a:ea typeface="Calibri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Header 03</a:t>
            </a:r>
          </a:p>
        </p:txBody>
      </p:sp>
      <p:sp>
        <p:nvSpPr>
          <p:cNvPr id="39" name="Text Placeholder 30"/>
          <p:cNvSpPr>
            <a:spLocks noGrp="1"/>
          </p:cNvSpPr>
          <p:nvPr>
            <p:ph type="body" sz="quarter" idx="15" hasCustomPrompt="1"/>
          </p:nvPr>
        </p:nvSpPr>
        <p:spPr>
          <a:xfrm>
            <a:off x="426246" y="4412606"/>
            <a:ext cx="3555207" cy="1858055"/>
          </a:xfrm>
          <a:prstGeom prst="rect">
            <a:avLst/>
          </a:prstGeom>
        </p:spPr>
        <p:txBody>
          <a:bodyPr>
            <a:normAutofit/>
          </a:bodyPr>
          <a:lstStyle>
            <a:lvl1pPr marL="0" algn="ctr" defTabSz="642884" rtl="0" eaLnBrk="1" latinLnBrk="0" hangingPunct="1">
              <a:lnSpc>
                <a:spcPct val="100000"/>
              </a:lnSpc>
              <a:defRPr lang="en-US" sz="14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Copy text goes here.</a:t>
            </a:r>
          </a:p>
        </p:txBody>
      </p:sp>
      <p:sp>
        <p:nvSpPr>
          <p:cNvPr id="40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4327329" y="4412606"/>
            <a:ext cx="3555207" cy="1858055"/>
          </a:xfrm>
          <a:prstGeom prst="rect">
            <a:avLst/>
          </a:prstGeom>
        </p:spPr>
        <p:txBody>
          <a:bodyPr>
            <a:normAutofit/>
          </a:bodyPr>
          <a:lstStyle>
            <a:lvl1pPr marL="0" algn="ctr" defTabSz="642884" rtl="0" eaLnBrk="1" latinLnBrk="0" hangingPunct="1">
              <a:lnSpc>
                <a:spcPct val="100000"/>
              </a:lnSpc>
              <a:defRPr lang="en-US" sz="1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Copy text goes here.</a:t>
            </a:r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8228411" y="4412606"/>
            <a:ext cx="3555207" cy="1858055"/>
          </a:xfrm>
          <a:prstGeom prst="rect">
            <a:avLst/>
          </a:prstGeom>
        </p:spPr>
        <p:txBody>
          <a:bodyPr>
            <a:normAutofit/>
          </a:bodyPr>
          <a:lstStyle>
            <a:lvl1pPr marL="0" algn="ctr" defTabSz="642884" rtl="0" eaLnBrk="1" latinLnBrk="0" hangingPunct="1">
              <a:lnSpc>
                <a:spcPct val="100000"/>
              </a:lnSpc>
              <a:defRPr lang="en-US" sz="1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Copy text goes here.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24" name="Text Placeholder 30">
            <a:extLst>
              <a:ext uri="{FF2B5EF4-FFF2-40B4-BE49-F238E27FC236}">
                <a16:creationId xmlns:a16="http://schemas.microsoft.com/office/drawing/2014/main" id="{ADBBBC86-B449-4EFC-9B5D-8CD50B5315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0191" y="884405"/>
            <a:ext cx="11137500" cy="311803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42884" rtl="0" eaLnBrk="1" latinLnBrk="0" hangingPunct="1">
              <a:lnSpc>
                <a:spcPts val="1765"/>
              </a:lnSpc>
              <a:defRPr lang="en-US" sz="1600" b="0" kern="1200" spc="-11" dirty="0">
                <a:solidFill>
                  <a:srgbClr val="717073"/>
                </a:solidFill>
                <a:latin typeface="+mn-lt"/>
                <a:ea typeface="Calibri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Subheading Goes here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E87D51D-159F-471A-8FAC-8E2404FB2740}"/>
              </a:ext>
            </a:extLst>
          </p:cNvPr>
          <p:cNvSpPr/>
          <p:nvPr/>
        </p:nvSpPr>
        <p:spPr>
          <a:xfrm>
            <a:off x="0" y="3545884"/>
            <a:ext cx="12192000" cy="331211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5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55B2295-F781-4B44-91EB-9D8D7DAD2334}"/>
              </a:ext>
            </a:extLst>
          </p:cNvPr>
          <p:cNvSpPr/>
          <p:nvPr/>
        </p:nvSpPr>
        <p:spPr>
          <a:xfrm>
            <a:off x="5204845" y="1547030"/>
            <a:ext cx="1800171" cy="1800225"/>
          </a:xfrm>
          <a:prstGeom prst="ellipse">
            <a:avLst/>
          </a:prstGeom>
          <a:solidFill>
            <a:srgbClr val="355C7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49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26396AA-F980-4E9A-B258-82B8B6BF21E3}"/>
              </a:ext>
            </a:extLst>
          </p:cNvPr>
          <p:cNvSpPr/>
          <p:nvPr/>
        </p:nvSpPr>
        <p:spPr>
          <a:xfrm>
            <a:off x="9105928" y="1547030"/>
            <a:ext cx="1800171" cy="1800225"/>
          </a:xfrm>
          <a:prstGeom prst="ellipse">
            <a:avLst/>
          </a:prstGeom>
          <a:solidFill>
            <a:srgbClr val="355C7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49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38D749B-F518-4E0A-9A87-6BDAA1A8B347}"/>
              </a:ext>
            </a:extLst>
          </p:cNvPr>
          <p:cNvSpPr/>
          <p:nvPr/>
        </p:nvSpPr>
        <p:spPr>
          <a:xfrm>
            <a:off x="1303761" y="1547030"/>
            <a:ext cx="1800171" cy="1800225"/>
          </a:xfrm>
          <a:prstGeom prst="ellipse">
            <a:avLst/>
          </a:prstGeom>
          <a:solidFill>
            <a:srgbClr val="355C7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49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3AFC334-169B-4309-8ADD-0ED2D1F27C07}"/>
              </a:ext>
            </a:extLst>
          </p:cNvPr>
          <p:cNvCxnSpPr/>
          <p:nvPr/>
        </p:nvCxnSpPr>
        <p:spPr>
          <a:xfrm>
            <a:off x="0" y="3545880"/>
            <a:ext cx="1219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CEF56127-2F68-4FAC-A05C-F70DC1875AC9}"/>
              </a:ext>
            </a:extLst>
          </p:cNvPr>
          <p:cNvSpPr/>
          <p:nvPr/>
        </p:nvSpPr>
        <p:spPr>
          <a:xfrm>
            <a:off x="2143652" y="3482579"/>
            <a:ext cx="120395" cy="122159"/>
          </a:xfrm>
          <a:prstGeom prst="ellipse">
            <a:avLst/>
          </a:prstGeom>
          <a:solidFill>
            <a:srgbClr val="355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49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4B715BF-D7D0-48D3-8240-376FD189AEC9}"/>
              </a:ext>
            </a:extLst>
          </p:cNvPr>
          <p:cNvSpPr/>
          <p:nvPr/>
        </p:nvSpPr>
        <p:spPr>
          <a:xfrm>
            <a:off x="6044733" y="3482579"/>
            <a:ext cx="120395" cy="122159"/>
          </a:xfrm>
          <a:prstGeom prst="ellipse">
            <a:avLst/>
          </a:prstGeom>
          <a:solidFill>
            <a:srgbClr val="355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49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A2AC5A8-BBE4-4C0A-8F8A-31321238416C}"/>
              </a:ext>
            </a:extLst>
          </p:cNvPr>
          <p:cNvSpPr/>
          <p:nvPr/>
        </p:nvSpPr>
        <p:spPr>
          <a:xfrm>
            <a:off x="9945817" y="3482579"/>
            <a:ext cx="120395" cy="122159"/>
          </a:xfrm>
          <a:prstGeom prst="ellipse">
            <a:avLst/>
          </a:prstGeom>
          <a:solidFill>
            <a:srgbClr val="355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49"/>
          </a:p>
        </p:txBody>
      </p:sp>
    </p:spTree>
    <p:extLst>
      <p:ext uri="{BB962C8B-B14F-4D97-AF65-F5344CB8AC3E}">
        <p14:creationId xmlns:p14="http://schemas.microsoft.com/office/powerpoint/2010/main" val="1516109024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 Column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007" y="270035"/>
            <a:ext cx="11137500" cy="551068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3304"/>
              </a:lnSpc>
              <a:defRPr lang="en-US" sz="2400" b="1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Flowchart: Data 16"/>
          <p:cNvSpPr/>
          <p:nvPr/>
        </p:nvSpPr>
        <p:spPr>
          <a:xfrm rot="10800000" flipH="1" flipV="1">
            <a:off x="3752456" y="1346873"/>
            <a:ext cx="4377526" cy="642938"/>
          </a:xfrm>
          <a:prstGeom prst="flowChartInputOutpu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5704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endParaRPr lang="en-US" sz="2391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8" name="Flowchart: Data 17"/>
          <p:cNvSpPr/>
          <p:nvPr/>
        </p:nvSpPr>
        <p:spPr>
          <a:xfrm rot="10800000" flipH="1" flipV="1">
            <a:off x="0" y="1346873"/>
            <a:ext cx="4377526" cy="642938"/>
          </a:xfrm>
          <a:prstGeom prst="flowChartInputOutput">
            <a:avLst/>
          </a:prstGeom>
          <a:solidFill>
            <a:srgbClr val="71707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5704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endParaRPr lang="en-US" sz="2391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9" name="Flowchart: Data 18"/>
          <p:cNvSpPr/>
          <p:nvPr/>
        </p:nvSpPr>
        <p:spPr>
          <a:xfrm rot="10800000" flipH="1" flipV="1">
            <a:off x="7504911" y="1346874"/>
            <a:ext cx="4377526" cy="642938"/>
          </a:xfrm>
          <a:prstGeom prst="flowChartInputOutpu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5704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endParaRPr lang="en-US" sz="2391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1346873"/>
            <a:ext cx="1381125" cy="642939"/>
          </a:xfrm>
          <a:prstGeom prst="rect">
            <a:avLst/>
          </a:prstGeom>
          <a:solidFill>
            <a:srgbClr val="717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5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440191" y="910832"/>
            <a:ext cx="11137500" cy="28537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algn="l" defTabSz="642884" rtl="0" eaLnBrk="1" latinLnBrk="0" hangingPunct="1">
              <a:lnSpc>
                <a:spcPts val="1765"/>
              </a:lnSpc>
              <a:defRPr lang="en-US" sz="1600" b="0" kern="1200" spc="-1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Subheading Goes here</a:t>
            </a:r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426246" y="2291151"/>
            <a:ext cx="3555207" cy="642939"/>
          </a:xfrm>
          <a:prstGeom prst="rect">
            <a:avLst/>
          </a:prstGeom>
        </p:spPr>
        <p:txBody>
          <a:bodyPr>
            <a:noAutofit/>
          </a:bodyPr>
          <a:lstStyle>
            <a:lvl1pPr marL="173038" indent="-173038" algn="l" defTabSz="642884" rtl="0" eaLnBrk="1" latinLnBrk="0" hangingPunct="1">
              <a:lnSpc>
                <a:spcPct val="100000"/>
              </a:lnSpc>
              <a:buFont typeface="Arial" panose="020B0604020202020204" pitchFamily="34" charset="0"/>
              <a:buChar char="•"/>
              <a:defRPr lang="en-US" sz="1400" b="0" kern="1200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Copy text goes here.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4144566" y="2291151"/>
            <a:ext cx="3555207" cy="642939"/>
          </a:xfrm>
          <a:prstGeom prst="rect">
            <a:avLst/>
          </a:prstGeom>
        </p:spPr>
        <p:txBody>
          <a:bodyPr>
            <a:noAutofit/>
          </a:bodyPr>
          <a:lstStyle>
            <a:lvl1pPr marL="173038" indent="-173038" algn="l" defTabSz="642884" rtl="0" eaLnBrk="1" latinLnBrk="0" hangingPunct="1">
              <a:lnSpc>
                <a:spcPct val="100000"/>
              </a:lnSpc>
              <a:buFont typeface="Arial" panose="020B0604020202020204" pitchFamily="34" charset="0"/>
              <a:buChar char="•"/>
              <a:defRPr lang="en-US" sz="1400" b="0" i="0" kern="1200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Copy text goes here.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7862886" y="2291151"/>
            <a:ext cx="3555207" cy="642939"/>
          </a:xfrm>
          <a:prstGeom prst="rect">
            <a:avLst/>
          </a:prstGeom>
        </p:spPr>
        <p:txBody>
          <a:bodyPr>
            <a:noAutofit/>
          </a:bodyPr>
          <a:lstStyle>
            <a:lvl1pPr marL="126122" indent="-126122" algn="l" defTabSz="642884" rtl="0" eaLnBrk="1" latinLnBrk="0" hangingPunct="1">
              <a:lnSpc>
                <a:spcPct val="100000"/>
              </a:lnSpc>
              <a:buFont typeface="Arial" panose="020B0604020202020204" pitchFamily="34" charset="0"/>
              <a:buChar char="•"/>
              <a:defRPr lang="en-US" sz="1400" b="0" i="0" kern="1200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Copy text goes here.</a:t>
            </a:r>
          </a:p>
        </p:txBody>
      </p:sp>
      <p:sp>
        <p:nvSpPr>
          <p:cNvPr id="35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11160" y="1555631"/>
            <a:ext cx="3555207" cy="225423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642884" rtl="0" eaLnBrk="1" latinLnBrk="0" hangingPunct="1">
              <a:lnSpc>
                <a:spcPts val="1765"/>
              </a:lnSpc>
              <a:defRPr lang="en-US" sz="1600" kern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Header 01</a:t>
            </a:r>
          </a:p>
        </p:txBody>
      </p:sp>
      <p:sp>
        <p:nvSpPr>
          <p:cNvPr id="36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163616" y="1555631"/>
            <a:ext cx="3555207" cy="225423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642884" rtl="0" eaLnBrk="1" latinLnBrk="0" hangingPunct="1">
              <a:lnSpc>
                <a:spcPts val="1765"/>
              </a:lnSpc>
              <a:defRPr lang="en-US" sz="1600" kern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Header 02</a:t>
            </a:r>
          </a:p>
        </p:txBody>
      </p:sp>
      <p:sp>
        <p:nvSpPr>
          <p:cNvPr id="37" name="Text Placeholder 30"/>
          <p:cNvSpPr>
            <a:spLocks noGrp="1"/>
          </p:cNvSpPr>
          <p:nvPr>
            <p:ph type="body" sz="quarter" idx="15" hasCustomPrompt="1"/>
          </p:nvPr>
        </p:nvSpPr>
        <p:spPr>
          <a:xfrm>
            <a:off x="7916071" y="1555631"/>
            <a:ext cx="3555207" cy="225423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642884" rtl="0" eaLnBrk="1" latinLnBrk="0" hangingPunct="1">
              <a:lnSpc>
                <a:spcPts val="1765"/>
              </a:lnSpc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Header 03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9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5488EE-A5BB-4D0A-81A8-7688B4B633DE}"/>
              </a:ext>
            </a:extLst>
          </p:cNvPr>
          <p:cNvSpPr/>
          <p:nvPr/>
        </p:nvSpPr>
        <p:spPr>
          <a:xfrm>
            <a:off x="0" y="1346873"/>
            <a:ext cx="1381125" cy="642939"/>
          </a:xfrm>
          <a:prstGeom prst="rect">
            <a:avLst/>
          </a:prstGeom>
          <a:solidFill>
            <a:srgbClr val="717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5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1" name="Text Placeholder 30">
            <a:extLst>
              <a:ext uri="{FF2B5EF4-FFF2-40B4-BE49-F238E27FC236}">
                <a16:creationId xmlns:a16="http://schemas.microsoft.com/office/drawing/2014/main" id="{6F0B4A7A-E20C-476E-8139-BB6BE6F61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191" y="910832"/>
            <a:ext cx="11137500" cy="28537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algn="l" defTabSz="642884" rtl="0" eaLnBrk="1" latinLnBrk="0" hangingPunct="1">
              <a:lnSpc>
                <a:spcPts val="1765"/>
              </a:lnSpc>
              <a:defRPr lang="en-US" sz="1600" b="0" kern="1200" spc="-1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Subheading Goes here</a:t>
            </a:r>
          </a:p>
        </p:txBody>
      </p:sp>
      <p:sp>
        <p:nvSpPr>
          <p:cNvPr id="22" name="Text Placeholder 30">
            <a:extLst>
              <a:ext uri="{FF2B5EF4-FFF2-40B4-BE49-F238E27FC236}">
                <a16:creationId xmlns:a16="http://schemas.microsoft.com/office/drawing/2014/main" id="{E81D2A92-81EE-4B6E-AFB5-8C110CC3A1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6246" y="2291151"/>
            <a:ext cx="3555207" cy="642939"/>
          </a:xfrm>
          <a:prstGeom prst="rect">
            <a:avLst/>
          </a:prstGeom>
        </p:spPr>
        <p:txBody>
          <a:bodyPr>
            <a:noAutofit/>
          </a:bodyPr>
          <a:lstStyle>
            <a:lvl1pPr marL="173038" indent="-173038" algn="l" defTabSz="642884" rtl="0" eaLnBrk="1" latinLnBrk="0" hangingPunct="1">
              <a:lnSpc>
                <a:spcPct val="100000"/>
              </a:lnSpc>
              <a:buFont typeface="Arial" panose="020B0604020202020204" pitchFamily="34" charset="0"/>
              <a:buChar char="•"/>
              <a:defRPr lang="en-US" sz="1400" b="0" kern="1200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Copy text goes here.</a:t>
            </a:r>
          </a:p>
        </p:txBody>
      </p:sp>
      <p:sp>
        <p:nvSpPr>
          <p:cNvPr id="23" name="Text Placeholder 30">
            <a:extLst>
              <a:ext uri="{FF2B5EF4-FFF2-40B4-BE49-F238E27FC236}">
                <a16:creationId xmlns:a16="http://schemas.microsoft.com/office/drawing/2014/main" id="{89B6CC03-4235-4EAB-953D-07CFB53954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44566" y="2291151"/>
            <a:ext cx="3555207" cy="642939"/>
          </a:xfrm>
          <a:prstGeom prst="rect">
            <a:avLst/>
          </a:prstGeom>
        </p:spPr>
        <p:txBody>
          <a:bodyPr>
            <a:noAutofit/>
          </a:bodyPr>
          <a:lstStyle>
            <a:lvl1pPr marL="173038" indent="-173038" algn="l" defTabSz="642884" rtl="0" eaLnBrk="1" latinLnBrk="0" hangingPunct="1">
              <a:lnSpc>
                <a:spcPct val="100000"/>
              </a:lnSpc>
              <a:buFont typeface="Arial" panose="020B0604020202020204" pitchFamily="34" charset="0"/>
              <a:buChar char="•"/>
              <a:defRPr lang="en-US" sz="1400" b="0" i="0" kern="1200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Copy text goes here.</a:t>
            </a:r>
          </a:p>
        </p:txBody>
      </p:sp>
      <p:sp>
        <p:nvSpPr>
          <p:cNvPr id="24" name="Text Placeholder 30">
            <a:extLst>
              <a:ext uri="{FF2B5EF4-FFF2-40B4-BE49-F238E27FC236}">
                <a16:creationId xmlns:a16="http://schemas.microsoft.com/office/drawing/2014/main" id="{542B340D-9BB7-4E90-91F4-0F3CA213D3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62886" y="2291151"/>
            <a:ext cx="3555207" cy="642939"/>
          </a:xfrm>
          <a:prstGeom prst="rect">
            <a:avLst/>
          </a:prstGeom>
        </p:spPr>
        <p:txBody>
          <a:bodyPr>
            <a:noAutofit/>
          </a:bodyPr>
          <a:lstStyle>
            <a:lvl1pPr marL="126122" indent="-126122" algn="l" defTabSz="642884" rtl="0" eaLnBrk="1" latinLnBrk="0" hangingPunct="1">
              <a:lnSpc>
                <a:spcPct val="100000"/>
              </a:lnSpc>
              <a:buFont typeface="Arial" panose="020B0604020202020204" pitchFamily="34" charset="0"/>
              <a:buChar char="•"/>
              <a:defRPr lang="en-US" sz="1400" b="0" i="0" kern="1200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Copy text goes here.</a:t>
            </a:r>
          </a:p>
        </p:txBody>
      </p:sp>
      <p:sp>
        <p:nvSpPr>
          <p:cNvPr id="25" name="Text Placeholder 30">
            <a:extLst>
              <a:ext uri="{FF2B5EF4-FFF2-40B4-BE49-F238E27FC236}">
                <a16:creationId xmlns:a16="http://schemas.microsoft.com/office/drawing/2014/main" id="{7508C467-C316-4AF1-9BBF-1A061EE82C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160" y="1555631"/>
            <a:ext cx="3555207" cy="225423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642884" rtl="0" eaLnBrk="1" latinLnBrk="0" hangingPunct="1">
              <a:lnSpc>
                <a:spcPts val="1765"/>
              </a:lnSpc>
              <a:defRPr lang="en-US" sz="1600" kern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Header 01</a:t>
            </a:r>
          </a:p>
        </p:txBody>
      </p:sp>
      <p:sp>
        <p:nvSpPr>
          <p:cNvPr id="26" name="Text Placeholder 30">
            <a:extLst>
              <a:ext uri="{FF2B5EF4-FFF2-40B4-BE49-F238E27FC236}">
                <a16:creationId xmlns:a16="http://schemas.microsoft.com/office/drawing/2014/main" id="{1B775F33-004E-4855-9AED-7904DC58C3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63616" y="1555631"/>
            <a:ext cx="3555207" cy="225423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642884" rtl="0" eaLnBrk="1" latinLnBrk="0" hangingPunct="1">
              <a:lnSpc>
                <a:spcPts val="1765"/>
              </a:lnSpc>
              <a:defRPr lang="en-US" sz="1600" kern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Header 02</a:t>
            </a:r>
          </a:p>
        </p:txBody>
      </p:sp>
      <p:sp>
        <p:nvSpPr>
          <p:cNvPr id="27" name="Text Placeholder 30">
            <a:extLst>
              <a:ext uri="{FF2B5EF4-FFF2-40B4-BE49-F238E27FC236}">
                <a16:creationId xmlns:a16="http://schemas.microsoft.com/office/drawing/2014/main" id="{96C44F1C-101A-44EC-982F-90DE1EFFD1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16071" y="1555631"/>
            <a:ext cx="3555207" cy="225423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642884" rtl="0" eaLnBrk="1" latinLnBrk="0" hangingPunct="1">
              <a:lnSpc>
                <a:spcPts val="1765"/>
              </a:lnSpc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Header 03</a:t>
            </a:r>
          </a:p>
        </p:txBody>
      </p:sp>
      <p:sp>
        <p:nvSpPr>
          <p:cNvPr id="29" name="Slide Number Placeholder 1">
            <a:extLst>
              <a:ext uri="{FF2B5EF4-FFF2-40B4-BE49-F238E27FC236}">
                <a16:creationId xmlns:a16="http://schemas.microsoft.com/office/drawing/2014/main" id="{3E9914B0-5435-46F9-99BE-1096CF0785C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098270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Person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4AF93797-9D24-4780-9FB4-63702B9C60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24688" y="1285875"/>
            <a:ext cx="3370672" cy="29938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0086F33-BD9F-40C8-851B-F502C93F86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66875" y="1285875"/>
            <a:ext cx="3370672" cy="29938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3353D9-A145-415E-A6C6-ABD129E5B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42020FA-F689-4A8E-8FB0-1357E1C613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66875" y="4510702"/>
            <a:ext cx="3370672" cy="334863"/>
          </a:xfrm>
          <a:prstGeom prst="rect">
            <a:avLst/>
          </a:prstGeom>
        </p:spPr>
        <p:txBody>
          <a:bodyPr/>
          <a:lstStyle>
            <a:lvl1pPr algn="ctr">
              <a:defRPr sz="1688" b="1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3pPr marL="0" indent="0" algn="ctr">
              <a:defRPr>
                <a:solidFill>
                  <a:srgbClr val="858585"/>
                </a:solidFill>
              </a:defRPr>
            </a:lvl3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4A7B495C-B764-4785-B90C-93A8F3C3DC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24688" y="4510702"/>
            <a:ext cx="3370672" cy="334863"/>
          </a:xfrm>
          <a:prstGeom prst="rect">
            <a:avLst/>
          </a:prstGeom>
        </p:spPr>
        <p:txBody>
          <a:bodyPr/>
          <a:lstStyle>
            <a:lvl1pPr algn="ctr">
              <a:defRPr sz="1688" b="1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3pPr marL="0" indent="0" algn="ctr">
              <a:defRPr>
                <a:solidFill>
                  <a:srgbClr val="858585"/>
                </a:solidFill>
              </a:defRPr>
            </a:lvl3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C1683373-F90D-4BF2-8686-8F743F7470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66875" y="4961047"/>
            <a:ext cx="3370672" cy="334863"/>
          </a:xfrm>
          <a:prstGeom prst="rect">
            <a:avLst/>
          </a:prstGeom>
        </p:spPr>
        <p:txBody>
          <a:bodyPr anchor="ctr"/>
          <a:lstStyle>
            <a:lvl1pPr algn="ctr">
              <a:defRPr sz="1265" b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3pPr marL="0" indent="0" algn="ctr">
              <a:defRPr>
                <a:solidFill>
                  <a:srgbClr val="858585"/>
                </a:solidFill>
              </a:defRPr>
            </a:lvl3pPr>
          </a:lstStyle>
          <a:p>
            <a:pPr lvl="0"/>
            <a:r>
              <a:rPr lang="en-US" dirty="0"/>
              <a:t>BIO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C009AC5D-F1E6-4C6B-B1D7-0413B2BE62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24688" y="4961047"/>
            <a:ext cx="3370672" cy="334863"/>
          </a:xfrm>
          <a:prstGeom prst="rect">
            <a:avLst/>
          </a:prstGeom>
        </p:spPr>
        <p:txBody>
          <a:bodyPr anchor="ctr"/>
          <a:lstStyle>
            <a:lvl1pPr algn="ctr">
              <a:defRPr sz="1265" b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3pPr marL="0" indent="0" algn="ctr">
              <a:defRPr>
                <a:solidFill>
                  <a:srgbClr val="858585"/>
                </a:solidFill>
              </a:defRPr>
            </a:lvl3pPr>
          </a:lstStyle>
          <a:p>
            <a:pPr lvl="0"/>
            <a:r>
              <a:rPr lang="en-US" dirty="0"/>
              <a:t>BIO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9C5589B-9D57-4CED-81A3-954D37E1E8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007" y="270035"/>
            <a:ext cx="11137500" cy="551068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3304"/>
              </a:lnSpc>
              <a:defRPr lang="en-US" sz="2531" b="0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2525060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65511-DCEE-410D-873B-367B802EC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BD156-83CE-46E2-B128-82C955F86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D93A1-2183-4531-9334-5C9F9E61C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DCA90-848F-40C1-9324-344170FCF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8D03C-368C-44B3-94AD-3C7A38FCB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852652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766958"/>
            <a:ext cx="12192000" cy="30910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5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5" name="Freeform 4"/>
          <p:cNvSpPr>
            <a:spLocks/>
          </p:cNvSpPr>
          <p:nvPr/>
        </p:nvSpPr>
        <p:spPr bwMode="white">
          <a:xfrm flipH="1">
            <a:off x="0" y="964409"/>
            <a:ext cx="12215813" cy="4393407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64292" tIns="32145" rIns="64292" bIns="32145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265" dirty="0"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06" y="1634133"/>
            <a:ext cx="10516196" cy="1326059"/>
          </a:xfrm>
          <a:prstGeom prst="rect">
            <a:avLst/>
          </a:prstGeom>
        </p:spPr>
        <p:txBody>
          <a:bodyPr/>
          <a:lstStyle>
            <a:lvl1pPr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8779" y="162975"/>
            <a:ext cx="855976" cy="2683189"/>
          </a:xfrm>
          <a:prstGeom prst="rect">
            <a:avLst/>
          </a:prstGeom>
          <a:noFill/>
        </p:spPr>
        <p:txBody>
          <a:bodyPr wrap="none" lIns="64280" tIns="32140" rIns="64280" bIns="32140" rtlCol="0">
            <a:spAutoFit/>
          </a:bodyPr>
          <a:lstStyle/>
          <a:p>
            <a:pPr defTabSz="481287" fontAlgn="auto">
              <a:spcBef>
                <a:spcPts val="0"/>
              </a:spcBef>
              <a:spcAft>
                <a:spcPts val="0"/>
              </a:spcAft>
            </a:pPr>
            <a:r>
              <a:rPr lang="en-US" sz="17014" dirty="0">
                <a:solidFill>
                  <a:schemeClr val="tx2"/>
                </a:solidFill>
                <a:latin typeface="Arial"/>
                <a:ea typeface="+mn-ea"/>
              </a:rPr>
              <a:t>“</a:t>
            </a:r>
          </a:p>
        </p:txBody>
      </p:sp>
      <p:sp>
        <p:nvSpPr>
          <p:cNvPr id="8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854572" y="5653776"/>
            <a:ext cx="6241555" cy="5760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algn="l" defTabSz="642884" rtl="0" eaLnBrk="1" latinLnBrk="0" hangingPunct="1">
              <a:lnSpc>
                <a:spcPts val="1765"/>
              </a:lnSpc>
              <a:defRPr lang="en-US" sz="2400" kern="1200" spc="-11" dirty="0">
                <a:solidFill>
                  <a:schemeClr val="tx1"/>
                </a:solidFill>
                <a:latin typeface="+mn-lt"/>
                <a:ea typeface="Calibri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00CBF5-BB18-47A1-8141-1852399A454E}"/>
              </a:ext>
            </a:extLst>
          </p:cNvPr>
          <p:cNvSpPr/>
          <p:nvPr/>
        </p:nvSpPr>
        <p:spPr>
          <a:xfrm>
            <a:off x="0" y="3766958"/>
            <a:ext cx="12192000" cy="30910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5"/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011F78BA-A964-4E0D-9AC0-DB164A368722}"/>
              </a:ext>
            </a:extLst>
          </p:cNvPr>
          <p:cNvSpPr>
            <a:spLocks/>
          </p:cNvSpPr>
          <p:nvPr/>
        </p:nvSpPr>
        <p:spPr bwMode="white">
          <a:xfrm flipH="1">
            <a:off x="0" y="964409"/>
            <a:ext cx="12215813" cy="4393407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64292" tIns="32145" rIns="64292" bIns="32145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265" dirty="0"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5596A8-D576-4B0C-ACF6-F41F4E3B77D2}"/>
              </a:ext>
            </a:extLst>
          </p:cNvPr>
          <p:cNvSpPr txBox="1"/>
          <p:nvPr/>
        </p:nvSpPr>
        <p:spPr>
          <a:xfrm>
            <a:off x="738779" y="162975"/>
            <a:ext cx="855976" cy="2683189"/>
          </a:xfrm>
          <a:prstGeom prst="rect">
            <a:avLst/>
          </a:prstGeom>
          <a:noFill/>
        </p:spPr>
        <p:txBody>
          <a:bodyPr wrap="none" lIns="64280" tIns="32140" rIns="64280" bIns="32140" rtlCol="0">
            <a:spAutoFit/>
          </a:bodyPr>
          <a:lstStyle/>
          <a:p>
            <a:pPr defTabSz="481287" fontAlgn="auto">
              <a:spcBef>
                <a:spcPts val="0"/>
              </a:spcBef>
              <a:spcAft>
                <a:spcPts val="0"/>
              </a:spcAft>
            </a:pPr>
            <a:r>
              <a:rPr lang="en-US" sz="17014" dirty="0">
                <a:solidFill>
                  <a:schemeClr val="tx2"/>
                </a:solidFill>
                <a:latin typeface="Arial"/>
                <a:ea typeface="+mn-ea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623613262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.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766958"/>
            <a:ext cx="12192000" cy="30910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5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5" name="Freeform 4"/>
          <p:cNvSpPr>
            <a:spLocks/>
          </p:cNvSpPr>
          <p:nvPr/>
        </p:nvSpPr>
        <p:spPr bwMode="white">
          <a:xfrm flipH="1">
            <a:off x="0" y="964409"/>
            <a:ext cx="12215813" cy="4393407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64292" tIns="32145" rIns="64292" bIns="32145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265" dirty="0"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06" y="1634133"/>
            <a:ext cx="8382294" cy="201346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8779" y="162975"/>
            <a:ext cx="855976" cy="2683189"/>
          </a:xfrm>
          <a:prstGeom prst="rect">
            <a:avLst/>
          </a:prstGeom>
          <a:noFill/>
        </p:spPr>
        <p:txBody>
          <a:bodyPr wrap="none" lIns="64280" tIns="32140" rIns="64280" bIns="32140" rtlCol="0">
            <a:spAutoFit/>
          </a:bodyPr>
          <a:lstStyle/>
          <a:p>
            <a:pPr defTabSz="481287" fontAlgn="auto">
              <a:spcBef>
                <a:spcPts val="0"/>
              </a:spcBef>
              <a:spcAft>
                <a:spcPts val="0"/>
              </a:spcAft>
            </a:pPr>
            <a:r>
              <a:rPr lang="en-US" sz="17014" dirty="0">
                <a:solidFill>
                  <a:schemeClr val="tx2"/>
                </a:solidFill>
                <a:latin typeface="Arial"/>
                <a:ea typeface="+mn-ea"/>
              </a:rPr>
              <a:t>“</a:t>
            </a:r>
          </a:p>
        </p:txBody>
      </p:sp>
      <p:sp>
        <p:nvSpPr>
          <p:cNvPr id="8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854572" y="5653776"/>
            <a:ext cx="6241555" cy="5760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algn="l" defTabSz="642884" rtl="0" eaLnBrk="1" latinLnBrk="0" hangingPunct="1">
              <a:lnSpc>
                <a:spcPts val="1765"/>
              </a:lnSpc>
              <a:defRPr lang="en-US" sz="2400" kern="1200" spc="-11" dirty="0">
                <a:solidFill>
                  <a:schemeClr val="tx1"/>
                </a:solidFill>
                <a:latin typeface="+mn-lt"/>
                <a:ea typeface="Calibri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C757E4B-32E4-4F73-92C1-4EED8C65153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07857" y="1634133"/>
            <a:ext cx="2286000" cy="201346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77A55C-660B-4F20-89AF-4E12E07F50FC}"/>
              </a:ext>
            </a:extLst>
          </p:cNvPr>
          <p:cNvSpPr/>
          <p:nvPr/>
        </p:nvSpPr>
        <p:spPr>
          <a:xfrm>
            <a:off x="0" y="3766958"/>
            <a:ext cx="12192000" cy="30910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5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3DCACCA0-F4E0-4079-B0EB-5387D5AD6AE3}"/>
              </a:ext>
            </a:extLst>
          </p:cNvPr>
          <p:cNvSpPr>
            <a:spLocks/>
          </p:cNvSpPr>
          <p:nvPr/>
        </p:nvSpPr>
        <p:spPr bwMode="white">
          <a:xfrm flipH="1">
            <a:off x="0" y="964409"/>
            <a:ext cx="12215813" cy="4393407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64292" tIns="32145" rIns="64292" bIns="32145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265" dirty="0"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A2B26A-92F4-4BF0-85F4-6FDB05C0D37F}"/>
              </a:ext>
            </a:extLst>
          </p:cNvPr>
          <p:cNvSpPr txBox="1"/>
          <p:nvPr/>
        </p:nvSpPr>
        <p:spPr>
          <a:xfrm>
            <a:off x="738779" y="162975"/>
            <a:ext cx="855976" cy="2683189"/>
          </a:xfrm>
          <a:prstGeom prst="rect">
            <a:avLst/>
          </a:prstGeom>
          <a:noFill/>
        </p:spPr>
        <p:txBody>
          <a:bodyPr wrap="none" lIns="64280" tIns="32140" rIns="64280" bIns="32140" rtlCol="0">
            <a:spAutoFit/>
          </a:bodyPr>
          <a:lstStyle/>
          <a:p>
            <a:pPr defTabSz="481287" fontAlgn="auto">
              <a:spcBef>
                <a:spcPts val="0"/>
              </a:spcBef>
              <a:spcAft>
                <a:spcPts val="0"/>
              </a:spcAft>
            </a:pPr>
            <a:r>
              <a:rPr lang="en-US" sz="17014" dirty="0">
                <a:solidFill>
                  <a:schemeClr val="tx2"/>
                </a:solidFill>
                <a:latin typeface="Arial"/>
                <a:ea typeface="+mn-ea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909519612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+ Subtitle (No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7" y="270035"/>
            <a:ext cx="11137500" cy="55106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2400" b="1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BCD6FB-73EB-4DD7-A2CE-84C0B1D893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007" y="821532"/>
            <a:ext cx="11137500" cy="6246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2pPr>
              <a:defRPr sz="1688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88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88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88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6080856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7" y="270035"/>
            <a:ext cx="11137500" cy="55106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2400" b="1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144748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 - Big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235743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lnSpc>
                <a:spcPct val="100000"/>
              </a:lnSpc>
              <a:defRPr lang="en-US" sz="5600" b="1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0F37B47-7A40-4199-968B-CA8941A5EA2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007" y="2357437"/>
            <a:ext cx="11137500" cy="3643312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indent="0" algn="ctr">
              <a:spcBef>
                <a:spcPts val="421"/>
              </a:spcBef>
              <a:spcAft>
                <a:spcPts val="421"/>
              </a:spcAft>
              <a:buFontTx/>
              <a:buNone/>
              <a:defRPr sz="2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69011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7" y="270035"/>
            <a:ext cx="11137500" cy="551068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3304"/>
              </a:lnSpc>
              <a:defRPr lang="en-US" sz="2400" b="1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ECE3BE-EDD1-4286-B16E-A978ECFF1CC0}"/>
              </a:ext>
            </a:extLst>
          </p:cNvPr>
          <p:cNvSpPr/>
          <p:nvPr/>
        </p:nvSpPr>
        <p:spPr>
          <a:xfrm flipV="1">
            <a:off x="0" y="891107"/>
            <a:ext cx="12192000" cy="142622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5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B25516-A4B8-488E-B978-2A176ADACF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008" y="1068436"/>
            <a:ext cx="11106957" cy="10715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2pPr marL="241081" indent="-241081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547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47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547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Subtitle Goes Here</a:t>
            </a:r>
          </a:p>
          <a:p>
            <a:pPr lvl="1"/>
            <a:r>
              <a:rPr lang="en-US" dirty="0"/>
              <a:t>Bullet 1</a:t>
            </a:r>
          </a:p>
          <a:p>
            <a:pPr lvl="1"/>
            <a:r>
              <a:rPr lang="en-US" dirty="0"/>
              <a:t>Bullet 2</a:t>
            </a:r>
          </a:p>
          <a:p>
            <a:pPr lvl="1"/>
            <a:r>
              <a:rPr lang="en-US" dirty="0"/>
              <a:t>Bullet 3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D39B114-4F55-40EA-8F06-8F93D2D7F41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1007" y="2494668"/>
            <a:ext cx="11137500" cy="3506085"/>
          </a:xfrm>
          <a:prstGeom prst="rect">
            <a:avLst/>
          </a:prstGeom>
        </p:spPr>
        <p:txBody>
          <a:bodyPr lIns="91440" tIns="0" rIns="0" bIns="0">
            <a:noAutofit/>
          </a:bodyPr>
          <a:lstStyle>
            <a:lvl1pPr marL="0" indent="0" algn="l">
              <a:spcBef>
                <a:spcPts val="421"/>
              </a:spcBef>
              <a:spcAft>
                <a:spcPts val="421"/>
              </a:spcAft>
              <a:buFontTx/>
              <a:buNone/>
              <a:defRPr sz="1265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6CB9F6-97FD-46B3-BF8B-C5AFC3786A8D}"/>
              </a:ext>
            </a:extLst>
          </p:cNvPr>
          <p:cNvSpPr/>
          <p:nvPr/>
        </p:nvSpPr>
        <p:spPr>
          <a:xfrm flipV="1">
            <a:off x="0" y="891107"/>
            <a:ext cx="12192000" cy="142622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5"/>
          </a:p>
        </p:txBody>
      </p:sp>
    </p:spTree>
    <p:extLst>
      <p:ext uri="{BB962C8B-B14F-4D97-AF65-F5344CB8AC3E}">
        <p14:creationId xmlns:p14="http://schemas.microsoft.com/office/powerpoint/2010/main" val="1441692358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Right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F8336BA0-16C0-4860-8CEF-663D1CDFCA5D}"/>
              </a:ext>
            </a:extLst>
          </p:cNvPr>
          <p:cNvSpPr/>
          <p:nvPr/>
        </p:nvSpPr>
        <p:spPr>
          <a:xfrm>
            <a:off x="0" y="0"/>
            <a:ext cx="4435128" cy="6858000"/>
          </a:xfrm>
          <a:prstGeom prst="homePlate">
            <a:avLst>
              <a:gd name="adj" fmla="val 1030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7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7" y="2567931"/>
            <a:ext cx="3361204" cy="172214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3200" b="0" i="0" kern="0" dirty="0">
                <a:solidFill>
                  <a:schemeClr val="bg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E49FE9F-20FE-4AE2-8110-0EE7C96786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01111D-D12F-44A2-A0CD-4D573F36DF5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185201" y="803672"/>
            <a:ext cx="6383307" cy="5250656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indent="0" algn="l">
              <a:spcBef>
                <a:spcPts val="421"/>
              </a:spcBef>
              <a:spcAft>
                <a:spcPts val="421"/>
              </a:spcAft>
              <a:buFontTx/>
              <a:buNone/>
              <a:defRPr sz="1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93618899-F23B-491B-AF6B-0F069FB1A880}"/>
              </a:ext>
            </a:extLst>
          </p:cNvPr>
          <p:cNvSpPr/>
          <p:nvPr/>
        </p:nvSpPr>
        <p:spPr>
          <a:xfrm>
            <a:off x="0" y="0"/>
            <a:ext cx="4435128" cy="6858000"/>
          </a:xfrm>
          <a:prstGeom prst="homePlate">
            <a:avLst>
              <a:gd name="adj" fmla="val 1030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7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D37CED69-37F9-4007-905D-2AED10AA0DD5}"/>
              </a:ext>
            </a:extLst>
          </p:cNvPr>
          <p:cNvSpPr/>
          <p:nvPr userDrawn="1"/>
        </p:nvSpPr>
        <p:spPr>
          <a:xfrm>
            <a:off x="0" y="0"/>
            <a:ext cx="4435128" cy="6858000"/>
          </a:xfrm>
          <a:prstGeom prst="homePlate">
            <a:avLst>
              <a:gd name="adj" fmla="val 1030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7"/>
          </a:p>
        </p:txBody>
      </p:sp>
    </p:spTree>
    <p:extLst>
      <p:ext uri="{BB962C8B-B14F-4D97-AF65-F5344CB8AC3E}">
        <p14:creationId xmlns:p14="http://schemas.microsoft.com/office/powerpoint/2010/main" val="10676461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Right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F8336BA0-16C0-4860-8CEF-663D1CDFCA5D}"/>
              </a:ext>
            </a:extLst>
          </p:cNvPr>
          <p:cNvSpPr/>
          <p:nvPr/>
        </p:nvSpPr>
        <p:spPr>
          <a:xfrm>
            <a:off x="0" y="0"/>
            <a:ext cx="4435128" cy="6858000"/>
          </a:xfrm>
          <a:prstGeom prst="homePlate">
            <a:avLst>
              <a:gd name="adj" fmla="val 10305"/>
            </a:avLst>
          </a:prstGeom>
          <a:solidFill>
            <a:schemeClr val="accent6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7">
              <a:solidFill>
                <a:schemeClr val="tx1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7" y="2567931"/>
            <a:ext cx="3361204" cy="172214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3200" b="0" i="0" kern="0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E49FE9F-20FE-4AE2-8110-0EE7C96786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01111D-D12F-44A2-A0CD-4D573F36DF5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185201" y="803672"/>
            <a:ext cx="6383307" cy="5250656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indent="0" algn="l">
              <a:spcBef>
                <a:spcPts val="421"/>
              </a:spcBef>
              <a:spcAft>
                <a:spcPts val="421"/>
              </a:spcAft>
              <a:buFontTx/>
              <a:buNone/>
              <a:defRPr sz="1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D9ABB091-EBE6-4A31-90FB-8C46DBA0BB82}"/>
              </a:ext>
            </a:extLst>
          </p:cNvPr>
          <p:cNvSpPr/>
          <p:nvPr/>
        </p:nvSpPr>
        <p:spPr>
          <a:xfrm>
            <a:off x="0" y="0"/>
            <a:ext cx="4435128" cy="6858000"/>
          </a:xfrm>
          <a:prstGeom prst="homePlate">
            <a:avLst>
              <a:gd name="adj" fmla="val 10305"/>
            </a:avLst>
          </a:prstGeom>
          <a:solidFill>
            <a:schemeClr val="accent6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7">
              <a:solidFill>
                <a:schemeClr val="tx1"/>
              </a:solidFill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B1BB3973-355B-4AE9-AB0D-B16942DB6638}"/>
              </a:ext>
            </a:extLst>
          </p:cNvPr>
          <p:cNvSpPr/>
          <p:nvPr userDrawn="1"/>
        </p:nvSpPr>
        <p:spPr>
          <a:xfrm>
            <a:off x="0" y="0"/>
            <a:ext cx="4435128" cy="6858000"/>
          </a:xfrm>
          <a:prstGeom prst="homePlate">
            <a:avLst>
              <a:gd name="adj" fmla="val 10305"/>
            </a:avLst>
          </a:prstGeom>
          <a:solidFill>
            <a:schemeClr val="accent6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329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Cover P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19CAFCD-BEA6-4913-9608-DFF183C831F7}"/>
              </a:ext>
            </a:extLst>
          </p:cNvPr>
          <p:cNvSpPr/>
          <p:nvPr/>
        </p:nvSpPr>
        <p:spPr>
          <a:xfrm rot="5400000">
            <a:off x="822545" y="-822545"/>
            <a:ext cx="6889314" cy="8534402"/>
          </a:xfrm>
          <a:custGeom>
            <a:avLst/>
            <a:gdLst>
              <a:gd name="connsiteX0" fmla="*/ 0 w 6889314"/>
              <a:gd name="connsiteY0" fmla="*/ 8534402 h 8534402"/>
              <a:gd name="connsiteX1" fmla="*/ 0 w 6889314"/>
              <a:gd name="connsiteY1" fmla="*/ 2694077 h 8534402"/>
              <a:gd name="connsiteX2" fmla="*/ 3 w 6889314"/>
              <a:gd name="connsiteY2" fmla="*/ 2694077 h 8534402"/>
              <a:gd name="connsiteX3" fmla="*/ 3 w 6889314"/>
              <a:gd name="connsiteY3" fmla="*/ 0 h 8534402"/>
              <a:gd name="connsiteX4" fmla="*/ 6865775 w 6889314"/>
              <a:gd name="connsiteY4" fmla="*/ 2694077 h 8534402"/>
              <a:gd name="connsiteX5" fmla="*/ 6889312 w 6889314"/>
              <a:gd name="connsiteY5" fmla="*/ 2694077 h 8534402"/>
              <a:gd name="connsiteX6" fmla="*/ 6889312 w 6889314"/>
              <a:gd name="connsiteY6" fmla="*/ 2703313 h 8534402"/>
              <a:gd name="connsiteX7" fmla="*/ 6889314 w 6889314"/>
              <a:gd name="connsiteY7" fmla="*/ 2703314 h 8534402"/>
              <a:gd name="connsiteX8" fmla="*/ 6889312 w 6889314"/>
              <a:gd name="connsiteY8" fmla="*/ 2703314 h 8534402"/>
              <a:gd name="connsiteX9" fmla="*/ 6889312 w 6889314"/>
              <a:gd name="connsiteY9" fmla="*/ 8534402 h 853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89314" h="8534402">
                <a:moveTo>
                  <a:pt x="0" y="8534402"/>
                </a:moveTo>
                <a:lnTo>
                  <a:pt x="0" y="2694077"/>
                </a:lnTo>
                <a:lnTo>
                  <a:pt x="3" y="2694077"/>
                </a:lnTo>
                <a:lnTo>
                  <a:pt x="3" y="0"/>
                </a:lnTo>
                <a:lnTo>
                  <a:pt x="6865775" y="2694077"/>
                </a:lnTo>
                <a:lnTo>
                  <a:pt x="6889312" y="2694077"/>
                </a:lnTo>
                <a:lnTo>
                  <a:pt x="6889312" y="2703313"/>
                </a:lnTo>
                <a:lnTo>
                  <a:pt x="6889314" y="2703314"/>
                </a:lnTo>
                <a:lnTo>
                  <a:pt x="6889312" y="2703314"/>
                </a:lnTo>
                <a:lnTo>
                  <a:pt x="6889312" y="85344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F384A1D-89FC-43DE-8FA7-77C24180C2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262" y="366592"/>
            <a:ext cx="5837105" cy="1562224"/>
          </a:xfrm>
          <a:prstGeom prst="rect">
            <a:avLst/>
          </a:prstGeom>
        </p:spPr>
        <p:txBody>
          <a:bodyPr anchor="ctr"/>
          <a:lstStyle>
            <a:lvl1pPr algn="l">
              <a:defRPr lang="en-US" sz="4400" b="1" i="0" kern="0" dirty="0">
                <a:solidFill>
                  <a:schemeClr val="tx1"/>
                </a:solidFill>
                <a:latin typeface="+mj-lt"/>
                <a:ea typeface="Georgia" panose="02040502050405020303" pitchFamily="18" charset="0"/>
                <a:cs typeface="Calibri Light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9717ACC1-8433-4865-8787-89A7241B9E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5268" y="5840017"/>
            <a:ext cx="4584920" cy="285051"/>
          </a:xfrm>
          <a:prstGeom prst="rect">
            <a:avLst/>
          </a:prstGeom>
        </p:spPr>
        <p:txBody>
          <a:bodyPr anchor="ctr"/>
          <a:lstStyle>
            <a:lvl1pPr>
              <a:defRPr sz="1969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B4ACA5D5-E34F-4717-922B-C94491B46A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5270" y="2120044"/>
            <a:ext cx="5837447" cy="390437"/>
          </a:xfrm>
          <a:prstGeom prst="rect">
            <a:avLst/>
          </a:prstGeom>
        </p:spPr>
        <p:txBody>
          <a:bodyPr/>
          <a:lstStyle>
            <a:lvl1pPr algn="just">
              <a:defRPr sz="1969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" name="Text Placeholder 30">
            <a:extLst>
              <a:ext uri="{FF2B5EF4-FFF2-40B4-BE49-F238E27FC236}">
                <a16:creationId xmlns:a16="http://schemas.microsoft.com/office/drawing/2014/main" id="{54A235EB-8CA9-4C09-A799-1A1602DA06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5268" y="5396325"/>
            <a:ext cx="4584920" cy="285051"/>
          </a:xfrm>
          <a:prstGeom prst="rect">
            <a:avLst/>
          </a:prstGeom>
        </p:spPr>
        <p:txBody>
          <a:bodyPr anchor="ctr"/>
          <a:lstStyle>
            <a:lvl1pPr>
              <a:defRPr sz="1969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598139736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6_Cover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8F384A1D-89FC-43DE-8FA7-77C24180C2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262" y="1745510"/>
            <a:ext cx="5837105" cy="991449"/>
          </a:xfrm>
          <a:prstGeom prst="rect">
            <a:avLst/>
          </a:prstGeom>
        </p:spPr>
        <p:txBody>
          <a:bodyPr anchor="ctr"/>
          <a:lstStyle>
            <a:lvl1pPr algn="l">
              <a:defRPr lang="en-US" sz="4400" b="1" i="0" kern="0" dirty="0">
                <a:solidFill>
                  <a:schemeClr val="tx1"/>
                </a:solidFill>
                <a:latin typeface="+mj-lt"/>
                <a:ea typeface="Georgia" panose="02040502050405020303" pitchFamily="18" charset="0"/>
                <a:cs typeface="Calibri Light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9717ACC1-8433-4865-8787-89A7241B9E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5268" y="5840017"/>
            <a:ext cx="4584920" cy="285051"/>
          </a:xfrm>
          <a:prstGeom prst="rect">
            <a:avLst/>
          </a:prstGeom>
        </p:spPr>
        <p:txBody>
          <a:bodyPr anchor="ctr"/>
          <a:lstStyle>
            <a:lvl1pPr>
              <a:defRPr sz="1969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B4ACA5D5-E34F-4717-922B-C94491B46A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5270" y="3051502"/>
            <a:ext cx="5837447" cy="390437"/>
          </a:xfrm>
          <a:prstGeom prst="rect">
            <a:avLst/>
          </a:prstGeom>
        </p:spPr>
        <p:txBody>
          <a:bodyPr/>
          <a:lstStyle>
            <a:lvl1pPr algn="just">
              <a:defRPr sz="1969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E84123C-092C-4B26-BBBE-64F3956BEE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882" r="40119" b="5882"/>
          <a:stretch/>
        </p:blipFill>
        <p:spPr bwMode="auto">
          <a:xfrm>
            <a:off x="7607080" y="12939"/>
            <a:ext cx="45849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Placeholder 30">
            <a:extLst>
              <a:ext uri="{FF2B5EF4-FFF2-40B4-BE49-F238E27FC236}">
                <a16:creationId xmlns:a16="http://schemas.microsoft.com/office/drawing/2014/main" id="{54A235EB-8CA9-4C09-A799-1A1602DA06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5268" y="5396325"/>
            <a:ext cx="4584920" cy="285051"/>
          </a:xfrm>
          <a:prstGeom prst="rect">
            <a:avLst/>
          </a:prstGeom>
        </p:spPr>
        <p:txBody>
          <a:bodyPr anchor="ctr"/>
          <a:lstStyle>
            <a:lvl1pPr>
              <a:defRPr sz="1969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2C6B58-1EC1-4734-A0A4-DACC55D1A4B6}"/>
              </a:ext>
            </a:extLst>
          </p:cNvPr>
          <p:cNvCxnSpPr>
            <a:cxnSpLocks/>
          </p:cNvCxnSpPr>
          <p:nvPr/>
        </p:nvCxnSpPr>
        <p:spPr>
          <a:xfrm>
            <a:off x="725262" y="2895600"/>
            <a:ext cx="583710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70201DA-C037-42B8-AB2D-FF6D7BF8309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3632" y="497522"/>
            <a:ext cx="2362200" cy="7191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E88835-86C5-4DE9-9855-63972D71B1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83332" y="1711993"/>
            <a:ext cx="3657600" cy="3459892"/>
          </a:xfrm>
          <a:prstGeom prst="ellipse">
            <a:avLst/>
          </a:prstGeom>
          <a:ln w="269875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7084123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6609A-8AA9-42E3-BC63-923337E4F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31247-A6FA-4D94-8B91-A60C66FFE3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59F94D-B54F-49DF-AB09-61B6178C3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FA3FD3-D7D3-4F3A-BD95-2CCBF216F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45D06-F967-4C39-8061-776B42ACA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81F396-CB7D-4491-BB49-DC3C7F489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939574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Divider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 rot="10800000">
            <a:off x="0" y="1939788"/>
            <a:ext cx="12192000" cy="1776752"/>
          </a:xfrm>
          <a:custGeom>
            <a:avLst/>
            <a:gdLst/>
            <a:ahLst/>
            <a:cxnLst/>
            <a:rect l="l" t="t" r="r" b="b"/>
            <a:pathLst>
              <a:path w="13004800" h="4089400">
                <a:moveTo>
                  <a:pt x="0" y="0"/>
                </a:moveTo>
                <a:lnTo>
                  <a:pt x="13004800" y="0"/>
                </a:lnTo>
                <a:lnTo>
                  <a:pt x="13004800" y="4089400"/>
                </a:lnTo>
                <a:lnTo>
                  <a:pt x="0" y="4089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265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0EB3347-F0C5-4D5A-9B64-0B24538BE7A1}"/>
              </a:ext>
            </a:extLst>
          </p:cNvPr>
          <p:cNvCxnSpPr/>
          <p:nvPr/>
        </p:nvCxnSpPr>
        <p:spPr>
          <a:xfrm>
            <a:off x="0" y="1928812"/>
            <a:ext cx="1219200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5398AA7-869B-4441-A92A-8E6DFF1DDA8D}"/>
              </a:ext>
            </a:extLst>
          </p:cNvPr>
          <p:cNvCxnSpPr/>
          <p:nvPr/>
        </p:nvCxnSpPr>
        <p:spPr>
          <a:xfrm>
            <a:off x="0" y="3716536"/>
            <a:ext cx="1219200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6C3337-3BE2-4430-A67F-23AA271324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2395838"/>
            <a:ext cx="8286749" cy="866180"/>
          </a:xfrm>
          <a:prstGeom prst="rect">
            <a:avLst/>
          </a:prstGeom>
        </p:spPr>
        <p:txBody>
          <a:bodyPr anchor="ctr"/>
          <a:lstStyle>
            <a:lvl1pPr algn="l">
              <a:defRPr sz="2400" b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  <a:lvl2pPr algn="l">
              <a:defRPr sz="1969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algn="l">
              <a:defRPr sz="1969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algn="l">
              <a:defRPr sz="1969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algn="l">
              <a:defRPr sz="1969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062499493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Divi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 rot="10800000">
            <a:off x="0" y="1939788"/>
            <a:ext cx="12192000" cy="1776752"/>
          </a:xfrm>
          <a:custGeom>
            <a:avLst/>
            <a:gdLst/>
            <a:ahLst/>
            <a:cxnLst/>
            <a:rect l="l" t="t" r="r" b="b"/>
            <a:pathLst>
              <a:path w="13004800" h="4089400">
                <a:moveTo>
                  <a:pt x="0" y="0"/>
                </a:moveTo>
                <a:lnTo>
                  <a:pt x="13004800" y="0"/>
                </a:lnTo>
                <a:lnTo>
                  <a:pt x="13004800" y="4089400"/>
                </a:lnTo>
                <a:lnTo>
                  <a:pt x="0" y="40894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265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0EB3347-F0C5-4D5A-9B64-0B24538BE7A1}"/>
              </a:ext>
            </a:extLst>
          </p:cNvPr>
          <p:cNvCxnSpPr/>
          <p:nvPr/>
        </p:nvCxnSpPr>
        <p:spPr>
          <a:xfrm>
            <a:off x="0" y="1928812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5398AA7-869B-4441-A92A-8E6DFF1DDA8D}"/>
              </a:ext>
            </a:extLst>
          </p:cNvPr>
          <p:cNvCxnSpPr/>
          <p:nvPr/>
        </p:nvCxnSpPr>
        <p:spPr>
          <a:xfrm>
            <a:off x="0" y="3716536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6C3337-3BE2-4430-A67F-23AA271324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2395838"/>
            <a:ext cx="8286749" cy="866180"/>
          </a:xfrm>
          <a:prstGeom prst="rect">
            <a:avLst/>
          </a:prstGeom>
        </p:spPr>
        <p:txBody>
          <a:bodyPr anchor="ctr"/>
          <a:lstStyle>
            <a:lvl1pPr algn="l">
              <a:defRPr sz="2400" b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defRPr>
            </a:lvl1pPr>
            <a:lvl2pPr algn="l">
              <a:defRPr sz="1969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algn="l">
              <a:defRPr sz="1969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algn="l">
              <a:defRPr sz="1969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algn="l">
              <a:defRPr sz="1969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479861804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hree Column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007" y="270035"/>
            <a:ext cx="11137500" cy="551068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3304"/>
              </a:lnSpc>
              <a:defRPr lang="en-US" sz="2400" b="1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Flowchart: Data 16"/>
          <p:cNvSpPr/>
          <p:nvPr/>
        </p:nvSpPr>
        <p:spPr>
          <a:xfrm rot="10800000" flipH="1" flipV="1">
            <a:off x="3752456" y="1346873"/>
            <a:ext cx="4377526" cy="642938"/>
          </a:xfrm>
          <a:prstGeom prst="flowChartInputOutpu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5704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endParaRPr lang="en-US" sz="2391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8" name="Flowchart: Data 17"/>
          <p:cNvSpPr/>
          <p:nvPr/>
        </p:nvSpPr>
        <p:spPr>
          <a:xfrm rot="10800000" flipH="1" flipV="1">
            <a:off x="0" y="1346873"/>
            <a:ext cx="4377526" cy="642938"/>
          </a:xfrm>
          <a:prstGeom prst="flowChartInputOutput">
            <a:avLst/>
          </a:prstGeom>
          <a:solidFill>
            <a:srgbClr val="71707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5704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endParaRPr lang="en-US" sz="2391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9" name="Flowchart: Data 18"/>
          <p:cNvSpPr/>
          <p:nvPr/>
        </p:nvSpPr>
        <p:spPr>
          <a:xfrm rot="10800000" flipH="1" flipV="1">
            <a:off x="7504911" y="1346874"/>
            <a:ext cx="4377526" cy="642938"/>
          </a:xfrm>
          <a:prstGeom prst="flowChartInputOutpu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5704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endParaRPr lang="en-US" sz="2391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1346873"/>
            <a:ext cx="1381125" cy="642939"/>
          </a:xfrm>
          <a:prstGeom prst="rect">
            <a:avLst/>
          </a:prstGeom>
          <a:solidFill>
            <a:srgbClr val="717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5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440191" y="910832"/>
            <a:ext cx="11137500" cy="28537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algn="l" defTabSz="642884" rtl="0" eaLnBrk="1" latinLnBrk="0" hangingPunct="1">
              <a:lnSpc>
                <a:spcPts val="1765"/>
              </a:lnSpc>
              <a:defRPr lang="en-US" sz="1600" b="0" kern="1200" spc="-1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Subheading Goes here</a:t>
            </a:r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426246" y="2291151"/>
            <a:ext cx="3555207" cy="642939"/>
          </a:xfrm>
          <a:prstGeom prst="rect">
            <a:avLst/>
          </a:prstGeom>
        </p:spPr>
        <p:txBody>
          <a:bodyPr>
            <a:noAutofit/>
          </a:bodyPr>
          <a:lstStyle>
            <a:lvl1pPr marL="173038" indent="-173038" algn="l" defTabSz="642884" rtl="0" eaLnBrk="1" latinLnBrk="0" hangingPunct="1">
              <a:lnSpc>
                <a:spcPct val="100000"/>
              </a:lnSpc>
              <a:buFont typeface="Arial" panose="020B0604020202020204" pitchFamily="34" charset="0"/>
              <a:buChar char="•"/>
              <a:defRPr lang="en-US" sz="1400" b="0" kern="1200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Copy text goes here.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4144566" y="2291151"/>
            <a:ext cx="3555207" cy="642939"/>
          </a:xfrm>
          <a:prstGeom prst="rect">
            <a:avLst/>
          </a:prstGeom>
        </p:spPr>
        <p:txBody>
          <a:bodyPr>
            <a:noAutofit/>
          </a:bodyPr>
          <a:lstStyle>
            <a:lvl1pPr marL="173038" indent="-173038" algn="l" defTabSz="642884" rtl="0" eaLnBrk="1" latinLnBrk="0" hangingPunct="1">
              <a:lnSpc>
                <a:spcPct val="100000"/>
              </a:lnSpc>
              <a:buFont typeface="Arial" panose="020B0604020202020204" pitchFamily="34" charset="0"/>
              <a:buChar char="•"/>
              <a:defRPr lang="en-US" sz="1400" b="0" i="0" kern="1200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Copy text goes here.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7862886" y="2291151"/>
            <a:ext cx="3555207" cy="642939"/>
          </a:xfrm>
          <a:prstGeom prst="rect">
            <a:avLst/>
          </a:prstGeom>
        </p:spPr>
        <p:txBody>
          <a:bodyPr>
            <a:noAutofit/>
          </a:bodyPr>
          <a:lstStyle>
            <a:lvl1pPr marL="126122" indent="-126122" algn="l" defTabSz="642884" rtl="0" eaLnBrk="1" latinLnBrk="0" hangingPunct="1">
              <a:lnSpc>
                <a:spcPct val="100000"/>
              </a:lnSpc>
              <a:buFont typeface="Arial" panose="020B0604020202020204" pitchFamily="34" charset="0"/>
              <a:buChar char="•"/>
              <a:defRPr lang="en-US" sz="1400" b="0" i="0" kern="1200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Copy text goes here.</a:t>
            </a:r>
          </a:p>
        </p:txBody>
      </p:sp>
      <p:sp>
        <p:nvSpPr>
          <p:cNvPr id="35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11160" y="1555631"/>
            <a:ext cx="3555207" cy="225423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642884" rtl="0" eaLnBrk="1" latinLnBrk="0" hangingPunct="1">
              <a:lnSpc>
                <a:spcPts val="1765"/>
              </a:lnSpc>
              <a:defRPr lang="en-US" sz="1600" kern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Header 01</a:t>
            </a:r>
          </a:p>
        </p:txBody>
      </p:sp>
      <p:sp>
        <p:nvSpPr>
          <p:cNvPr id="36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163616" y="1555631"/>
            <a:ext cx="3555207" cy="225423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642884" rtl="0" eaLnBrk="1" latinLnBrk="0" hangingPunct="1">
              <a:lnSpc>
                <a:spcPts val="1765"/>
              </a:lnSpc>
              <a:defRPr lang="en-US" sz="1600" kern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Header 02</a:t>
            </a:r>
          </a:p>
        </p:txBody>
      </p:sp>
      <p:sp>
        <p:nvSpPr>
          <p:cNvPr id="37" name="Text Placeholder 30"/>
          <p:cNvSpPr>
            <a:spLocks noGrp="1"/>
          </p:cNvSpPr>
          <p:nvPr>
            <p:ph type="body" sz="quarter" idx="15" hasCustomPrompt="1"/>
          </p:nvPr>
        </p:nvSpPr>
        <p:spPr>
          <a:xfrm>
            <a:off x="7916071" y="1555631"/>
            <a:ext cx="3555207" cy="225423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642884" rtl="0" eaLnBrk="1" latinLnBrk="0" hangingPunct="1">
              <a:lnSpc>
                <a:spcPts val="1765"/>
              </a:lnSpc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Header 03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9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071197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7" y="270035"/>
            <a:ext cx="11137500" cy="55106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2400" b="1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31007" y="1125142"/>
            <a:ext cx="11137500" cy="4875609"/>
          </a:xfrm>
          <a:prstGeom prst="rect">
            <a:avLst/>
          </a:prstGeom>
        </p:spPr>
        <p:txBody>
          <a:bodyPr lIns="91440" tIns="91440" rIns="9144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421"/>
              </a:spcBef>
              <a:spcAft>
                <a:spcPts val="421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2200569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Blank - Big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7" y="270035"/>
            <a:ext cx="11137500" cy="208740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lang="en-US" sz="5600" b="1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0F37B47-7A40-4199-968B-CA8941A5EA2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007" y="2357437"/>
            <a:ext cx="11137500" cy="3643312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indent="0" algn="ctr">
              <a:spcBef>
                <a:spcPts val="421"/>
              </a:spcBef>
              <a:spcAft>
                <a:spcPts val="421"/>
              </a:spcAft>
              <a:buFontTx/>
              <a:buNone/>
              <a:defRPr sz="2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9271889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asic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7" y="270035"/>
            <a:ext cx="11137500" cy="55106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2400" b="1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31007" y="1446152"/>
            <a:ext cx="11137500" cy="4554597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indent="0" algn="l">
              <a:lnSpc>
                <a:spcPct val="100000"/>
              </a:lnSpc>
              <a:spcBef>
                <a:spcPts val="421"/>
              </a:spcBef>
              <a:spcAft>
                <a:spcPts val="421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BCD6FB-73EB-4DD7-A2CE-84C0B1D893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007" y="821532"/>
            <a:ext cx="11137500" cy="6246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2pPr>
              <a:defRPr sz="1688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88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88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88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61970553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7" y="270035"/>
            <a:ext cx="11137500" cy="551068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3304"/>
              </a:lnSpc>
              <a:defRPr lang="en-US" sz="2400" b="1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2CF95601-9FB6-4B0B-87A8-8F725209C04C}"/>
              </a:ext>
            </a:extLst>
          </p:cNvPr>
          <p:cNvSpPr/>
          <p:nvPr/>
        </p:nvSpPr>
        <p:spPr>
          <a:xfrm>
            <a:off x="-15545" y="1206401"/>
            <a:ext cx="6095503" cy="1277881"/>
          </a:xfrm>
          <a:prstGeom prst="homePlate">
            <a:avLst>
              <a:gd name="adj" fmla="val 1950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3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204D79E8-988F-4EB0-A8C2-39A8202794A6}"/>
              </a:ext>
            </a:extLst>
          </p:cNvPr>
          <p:cNvSpPr/>
          <p:nvPr/>
        </p:nvSpPr>
        <p:spPr>
          <a:xfrm>
            <a:off x="5953125" y="1176036"/>
            <a:ext cx="6238875" cy="1277881"/>
          </a:xfrm>
          <a:prstGeom prst="chevron">
            <a:avLst>
              <a:gd name="adj" fmla="val 1950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3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376D6E31-362C-443E-94BE-34984F43726D}"/>
              </a:ext>
            </a:extLst>
          </p:cNvPr>
          <p:cNvSpPr/>
          <p:nvPr/>
        </p:nvSpPr>
        <p:spPr>
          <a:xfrm>
            <a:off x="11668128" y="1176036"/>
            <a:ext cx="523875" cy="1277881"/>
          </a:xfrm>
          <a:prstGeom prst="chevron">
            <a:avLst>
              <a:gd name="adj" fmla="val 0"/>
            </a:avLst>
          </a:prstGeom>
          <a:solidFill>
            <a:srgbClr val="717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13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F4526-6178-489B-8BF8-FA9B90D9F3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2745" y="1386349"/>
            <a:ext cx="4950023" cy="85725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000" b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  <a:lvl2pPr algn="ctr">
              <a:defRPr sz="2249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algn="ctr">
              <a:defRPr sz="2249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algn="ctr">
              <a:defRPr sz="2249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algn="ctr">
              <a:defRPr sz="2249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AA0F3DE-7F6B-440B-AB87-41A1DC2007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2353" y="1386349"/>
            <a:ext cx="4950023" cy="85725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000" b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  <a:lvl2pPr algn="ctr">
              <a:defRPr sz="2249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algn="ctr">
              <a:defRPr sz="2249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algn="ctr">
              <a:defRPr sz="2249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algn="ctr">
              <a:defRPr sz="2249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9E558B-CFFA-4B34-A276-36C835FF80D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1007" y="2808852"/>
            <a:ext cx="11137500" cy="3191901"/>
          </a:xfrm>
          <a:prstGeom prst="rect">
            <a:avLst/>
          </a:prstGeom>
        </p:spPr>
        <p:txBody>
          <a:bodyPr lIns="91440" tIns="0" rIns="0" bIns="0">
            <a:noAutofit/>
          </a:bodyPr>
          <a:lstStyle>
            <a:lvl1pPr marL="0" indent="0" algn="l">
              <a:spcBef>
                <a:spcPts val="421"/>
              </a:spcBef>
              <a:spcAft>
                <a:spcPts val="421"/>
              </a:spcAft>
              <a:buFontTx/>
              <a:buNone/>
              <a:defRPr sz="1265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6991466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Right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 flipH="1" flipV="1">
            <a:off x="0" y="-1"/>
            <a:ext cx="7488768" cy="6858001"/>
          </a:xfrm>
          <a:custGeom>
            <a:avLst/>
            <a:gdLst>
              <a:gd name="connsiteX0" fmla="*/ 2483124 w 5460510"/>
              <a:gd name="connsiteY0" fmla="*/ 0 h 5143500"/>
              <a:gd name="connsiteX1" fmla="*/ 3771407 w 5460510"/>
              <a:gd name="connsiteY1" fmla="*/ 0 h 5143500"/>
              <a:gd name="connsiteX2" fmla="*/ 4717679 w 5460510"/>
              <a:gd name="connsiteY2" fmla="*/ 0 h 5143500"/>
              <a:gd name="connsiteX3" fmla="*/ 5460510 w 5460510"/>
              <a:gd name="connsiteY3" fmla="*/ 0 h 5143500"/>
              <a:gd name="connsiteX4" fmla="*/ 5460510 w 5460510"/>
              <a:gd name="connsiteY4" fmla="*/ 5143500 h 5143500"/>
              <a:gd name="connsiteX5" fmla="*/ 4717679 w 5460510"/>
              <a:gd name="connsiteY5" fmla="*/ 5143500 h 5143500"/>
              <a:gd name="connsiteX6" fmla="*/ 3771407 w 5460510"/>
              <a:gd name="connsiteY6" fmla="*/ 5143500 h 5143500"/>
              <a:gd name="connsiteX7" fmla="*/ 0 w 546051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60510" h="5143500">
                <a:moveTo>
                  <a:pt x="2483124" y="0"/>
                </a:moveTo>
                <a:lnTo>
                  <a:pt x="3771407" y="0"/>
                </a:lnTo>
                <a:lnTo>
                  <a:pt x="4717679" y="0"/>
                </a:lnTo>
                <a:lnTo>
                  <a:pt x="5460510" y="0"/>
                </a:lnTo>
                <a:lnTo>
                  <a:pt x="5460510" y="5143500"/>
                </a:lnTo>
                <a:lnTo>
                  <a:pt x="4717679" y="5143500"/>
                </a:lnTo>
                <a:lnTo>
                  <a:pt x="3771407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accent1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5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8" y="2127843"/>
            <a:ext cx="5307807" cy="551068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lang="en-US" sz="3200" b="1" i="0" kern="0" dirty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953251" y="2127844"/>
            <a:ext cx="4615256" cy="2533459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indent="0" algn="l">
              <a:spcBef>
                <a:spcPts val="421"/>
              </a:spcBef>
              <a:spcAft>
                <a:spcPts val="421"/>
              </a:spcAft>
              <a:buFontTx/>
              <a:buNone/>
              <a:defRPr sz="2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93BC00C8-C9CD-4BB8-9101-40C4872B69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149932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6_Right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F8336BA0-16C0-4860-8CEF-663D1CDFCA5D}"/>
              </a:ext>
            </a:extLst>
          </p:cNvPr>
          <p:cNvSpPr/>
          <p:nvPr/>
        </p:nvSpPr>
        <p:spPr>
          <a:xfrm>
            <a:off x="0" y="0"/>
            <a:ext cx="4435128" cy="6858000"/>
          </a:xfrm>
          <a:prstGeom prst="homePlate">
            <a:avLst>
              <a:gd name="adj" fmla="val 1030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7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7" y="2567931"/>
            <a:ext cx="3361204" cy="172214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3200" b="1" i="0" kern="0" dirty="0">
                <a:solidFill>
                  <a:schemeClr val="bg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E49FE9F-20FE-4AE2-8110-0EE7C96786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01111D-D12F-44A2-A0CD-4D573F36DF5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185201" y="803672"/>
            <a:ext cx="6383307" cy="5250656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indent="0" algn="l">
              <a:spcBef>
                <a:spcPts val="421"/>
              </a:spcBef>
              <a:spcAft>
                <a:spcPts val="421"/>
              </a:spcAft>
              <a:buFontTx/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8173810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7_Right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F8336BA0-16C0-4860-8CEF-663D1CDFCA5D}"/>
              </a:ext>
            </a:extLst>
          </p:cNvPr>
          <p:cNvSpPr/>
          <p:nvPr/>
        </p:nvSpPr>
        <p:spPr>
          <a:xfrm>
            <a:off x="2" y="0"/>
            <a:ext cx="3417175" cy="6858000"/>
          </a:xfrm>
          <a:prstGeom prst="homePlate">
            <a:avLst>
              <a:gd name="adj" fmla="val 1030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7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6" y="2567931"/>
            <a:ext cx="2589739" cy="172214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3200" b="1" i="0" kern="0" dirty="0">
                <a:solidFill>
                  <a:schemeClr val="bg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E49FE9F-20FE-4AE2-8110-0EE7C96786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01111D-D12F-44A2-A0CD-4D573F36DF5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848183" y="803672"/>
            <a:ext cx="7720324" cy="5250656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indent="0" algn="l">
              <a:spcBef>
                <a:spcPts val="421"/>
              </a:spcBef>
              <a:spcAft>
                <a:spcPts val="421"/>
              </a:spcAft>
              <a:buFontTx/>
              <a:buNone/>
              <a:defRPr sz="1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123514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43231-0BC5-4CD6-A7BD-5844EE80C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45BE9-3914-4CAC-B32C-514D0EF8B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67DE07-E8F3-4272-A7D4-F36C469F5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C09C89-C684-4B1E-9831-DD95C35C75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029F32-66D1-4392-98D3-880AD2B3B6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361BE5-E8AA-4750-8360-88B852594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89FBCE-95BD-4588-8424-B51EC4891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FCA404-66C8-4486-8F09-B025EBF5A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755269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Left Side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78A11-6403-41A5-A5BC-D88FDA7518E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4102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E49FE9F-20FE-4AE2-8110-0EE7C96786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01111D-D12F-44A2-A0CD-4D573F36DF5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715000" y="990600"/>
            <a:ext cx="6019800" cy="5410200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indent="0" algn="l">
              <a:spcBef>
                <a:spcPts val="421"/>
              </a:spcBef>
              <a:spcAft>
                <a:spcPts val="421"/>
              </a:spcAft>
              <a:buFontTx/>
              <a:buNone/>
              <a:defRPr sz="1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CF73FB3-6AB6-425B-B902-2537156F3B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4997" y="270035"/>
            <a:ext cx="6019801" cy="55106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2400" b="1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699822056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hree Column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3545884"/>
            <a:ext cx="12192000" cy="331211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5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6202DDE-BE44-4B3D-95CF-6723D457BC71}"/>
              </a:ext>
            </a:extLst>
          </p:cNvPr>
          <p:cNvSpPr/>
          <p:nvPr/>
        </p:nvSpPr>
        <p:spPr>
          <a:xfrm>
            <a:off x="5204845" y="1547030"/>
            <a:ext cx="1800171" cy="1800225"/>
          </a:xfrm>
          <a:prstGeom prst="ellipse">
            <a:avLst/>
          </a:prstGeom>
          <a:solidFill>
            <a:srgbClr val="355C7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49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7F22EF6-AB69-4376-8B17-006101827371}"/>
              </a:ext>
            </a:extLst>
          </p:cNvPr>
          <p:cNvSpPr/>
          <p:nvPr/>
        </p:nvSpPr>
        <p:spPr>
          <a:xfrm>
            <a:off x="9105928" y="1547030"/>
            <a:ext cx="1800171" cy="1800225"/>
          </a:xfrm>
          <a:prstGeom prst="ellipse">
            <a:avLst/>
          </a:prstGeom>
          <a:solidFill>
            <a:srgbClr val="355C7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49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F7D6FF6-7E35-4AE6-A52A-2E68D607671C}"/>
              </a:ext>
            </a:extLst>
          </p:cNvPr>
          <p:cNvSpPr/>
          <p:nvPr/>
        </p:nvSpPr>
        <p:spPr>
          <a:xfrm>
            <a:off x="1303761" y="1547030"/>
            <a:ext cx="1800171" cy="1800225"/>
          </a:xfrm>
          <a:prstGeom prst="ellipse">
            <a:avLst/>
          </a:prstGeom>
          <a:solidFill>
            <a:srgbClr val="355C7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49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BBC42F-CDEC-4F64-9B02-0F7E57585A3E}"/>
              </a:ext>
            </a:extLst>
          </p:cNvPr>
          <p:cNvCxnSpPr/>
          <p:nvPr/>
        </p:nvCxnSpPr>
        <p:spPr>
          <a:xfrm>
            <a:off x="0" y="3545880"/>
            <a:ext cx="1219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9C9CF81D-8C03-4215-9F97-CBD545CAB8FF}"/>
              </a:ext>
            </a:extLst>
          </p:cNvPr>
          <p:cNvSpPr/>
          <p:nvPr/>
        </p:nvSpPr>
        <p:spPr>
          <a:xfrm>
            <a:off x="2143652" y="3482579"/>
            <a:ext cx="120395" cy="122159"/>
          </a:xfrm>
          <a:prstGeom prst="ellipse">
            <a:avLst/>
          </a:prstGeom>
          <a:solidFill>
            <a:srgbClr val="355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49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06279AB-FDEF-4AF0-900C-465266E86E53}"/>
              </a:ext>
            </a:extLst>
          </p:cNvPr>
          <p:cNvSpPr/>
          <p:nvPr/>
        </p:nvSpPr>
        <p:spPr>
          <a:xfrm>
            <a:off x="6044733" y="3482579"/>
            <a:ext cx="120395" cy="122159"/>
          </a:xfrm>
          <a:prstGeom prst="ellipse">
            <a:avLst/>
          </a:prstGeom>
          <a:solidFill>
            <a:srgbClr val="355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49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1F7A69F-0206-41BE-B475-93226B69A04C}"/>
              </a:ext>
            </a:extLst>
          </p:cNvPr>
          <p:cNvSpPr/>
          <p:nvPr/>
        </p:nvSpPr>
        <p:spPr>
          <a:xfrm>
            <a:off x="9945817" y="3482579"/>
            <a:ext cx="120395" cy="122159"/>
          </a:xfrm>
          <a:prstGeom prst="ellipse">
            <a:avLst/>
          </a:prstGeom>
          <a:solidFill>
            <a:srgbClr val="355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49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7" y="270035"/>
            <a:ext cx="11137500" cy="551068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3304"/>
              </a:lnSpc>
              <a:defRPr lang="en-US" sz="2400" b="1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6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426246" y="4054567"/>
            <a:ext cx="3555207" cy="225423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642884" rtl="0" eaLnBrk="1" latinLnBrk="0" hangingPunct="1">
              <a:lnSpc>
                <a:spcPts val="1765"/>
              </a:lnSpc>
              <a:defRPr lang="en-US" sz="1800" b="0" kern="1200" spc="-11" dirty="0">
                <a:solidFill>
                  <a:srgbClr val="717073"/>
                </a:solidFill>
                <a:latin typeface="+mn-lt"/>
                <a:ea typeface="Calibri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Header 01</a:t>
            </a:r>
          </a:p>
        </p:txBody>
      </p:sp>
      <p:sp>
        <p:nvSpPr>
          <p:cNvPr id="3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327329" y="4054561"/>
            <a:ext cx="3555207" cy="235701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642884" rtl="0" eaLnBrk="1" latinLnBrk="0" hangingPunct="1">
              <a:lnSpc>
                <a:spcPts val="1765"/>
              </a:lnSpc>
              <a:defRPr lang="en-US" sz="1800" b="0" kern="1200" spc="-11" dirty="0">
                <a:solidFill>
                  <a:srgbClr val="717073"/>
                </a:solidFill>
                <a:latin typeface="+mn-lt"/>
                <a:ea typeface="Calibri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Header 02</a:t>
            </a:r>
          </a:p>
        </p:txBody>
      </p:sp>
      <p:sp>
        <p:nvSpPr>
          <p:cNvPr id="3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8228411" y="4054561"/>
            <a:ext cx="3555207" cy="235701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642884" rtl="0" eaLnBrk="1" latinLnBrk="0" hangingPunct="1">
              <a:lnSpc>
                <a:spcPts val="1765"/>
              </a:lnSpc>
              <a:defRPr lang="en-US" sz="1800" b="0" kern="1200" spc="-11" dirty="0">
                <a:solidFill>
                  <a:srgbClr val="717073"/>
                </a:solidFill>
                <a:latin typeface="+mn-lt"/>
                <a:ea typeface="Calibri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Header 03</a:t>
            </a:r>
          </a:p>
        </p:txBody>
      </p:sp>
      <p:sp>
        <p:nvSpPr>
          <p:cNvPr id="39" name="Text Placeholder 30"/>
          <p:cNvSpPr>
            <a:spLocks noGrp="1"/>
          </p:cNvSpPr>
          <p:nvPr>
            <p:ph type="body" sz="quarter" idx="15" hasCustomPrompt="1"/>
          </p:nvPr>
        </p:nvSpPr>
        <p:spPr>
          <a:xfrm>
            <a:off x="426246" y="4412606"/>
            <a:ext cx="3555207" cy="1858055"/>
          </a:xfrm>
          <a:prstGeom prst="rect">
            <a:avLst/>
          </a:prstGeom>
        </p:spPr>
        <p:txBody>
          <a:bodyPr>
            <a:normAutofit/>
          </a:bodyPr>
          <a:lstStyle>
            <a:lvl1pPr marL="0" algn="ctr" defTabSz="642884" rtl="0" eaLnBrk="1" latinLnBrk="0" hangingPunct="1">
              <a:lnSpc>
                <a:spcPct val="100000"/>
              </a:lnSpc>
              <a:defRPr lang="en-US" sz="14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Copy text goes here.</a:t>
            </a:r>
          </a:p>
        </p:txBody>
      </p:sp>
      <p:sp>
        <p:nvSpPr>
          <p:cNvPr id="40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4327329" y="4412606"/>
            <a:ext cx="3555207" cy="1858055"/>
          </a:xfrm>
          <a:prstGeom prst="rect">
            <a:avLst/>
          </a:prstGeom>
        </p:spPr>
        <p:txBody>
          <a:bodyPr>
            <a:normAutofit/>
          </a:bodyPr>
          <a:lstStyle>
            <a:lvl1pPr marL="0" algn="ctr" defTabSz="642884" rtl="0" eaLnBrk="1" latinLnBrk="0" hangingPunct="1">
              <a:lnSpc>
                <a:spcPct val="100000"/>
              </a:lnSpc>
              <a:defRPr lang="en-US" sz="1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Copy text goes here.</a:t>
            </a:r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8228411" y="4412606"/>
            <a:ext cx="3555207" cy="1858055"/>
          </a:xfrm>
          <a:prstGeom prst="rect">
            <a:avLst/>
          </a:prstGeom>
        </p:spPr>
        <p:txBody>
          <a:bodyPr>
            <a:normAutofit/>
          </a:bodyPr>
          <a:lstStyle>
            <a:lvl1pPr marL="0" algn="ctr" defTabSz="642884" rtl="0" eaLnBrk="1" latinLnBrk="0" hangingPunct="1">
              <a:lnSpc>
                <a:spcPct val="100000"/>
              </a:lnSpc>
              <a:defRPr lang="en-US" sz="1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Copy text goes here.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24" name="Text Placeholder 30">
            <a:extLst>
              <a:ext uri="{FF2B5EF4-FFF2-40B4-BE49-F238E27FC236}">
                <a16:creationId xmlns:a16="http://schemas.microsoft.com/office/drawing/2014/main" id="{ADBBBC86-B449-4EFC-9B5D-8CD50B5315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0191" y="884405"/>
            <a:ext cx="11137500" cy="311803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42884" rtl="0" eaLnBrk="1" latinLnBrk="0" hangingPunct="1">
              <a:lnSpc>
                <a:spcPts val="1765"/>
              </a:lnSpc>
              <a:defRPr lang="en-US" sz="1600" b="0" kern="1200" spc="-11" dirty="0">
                <a:solidFill>
                  <a:srgbClr val="717073"/>
                </a:solidFill>
                <a:latin typeface="+mn-lt"/>
                <a:ea typeface="Calibri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3805489479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Person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4AF93797-9D24-4780-9FB4-63702B9C60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24688" y="1285875"/>
            <a:ext cx="3370672" cy="29938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0086F33-BD9F-40C8-851B-F502C93F86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66875" y="1285875"/>
            <a:ext cx="3370672" cy="29938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3353D9-A145-415E-A6C6-ABD129E5B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42020FA-F689-4A8E-8FB0-1357E1C613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66875" y="4510702"/>
            <a:ext cx="3370672" cy="334863"/>
          </a:xfrm>
          <a:prstGeom prst="rect">
            <a:avLst/>
          </a:prstGeom>
        </p:spPr>
        <p:txBody>
          <a:bodyPr/>
          <a:lstStyle>
            <a:lvl1pPr algn="ctr">
              <a:defRPr sz="1688" b="1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3pPr marL="0" indent="0" algn="ctr">
              <a:defRPr>
                <a:solidFill>
                  <a:srgbClr val="858585"/>
                </a:solidFill>
              </a:defRPr>
            </a:lvl3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4A7B495C-B764-4785-B90C-93A8F3C3DC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24688" y="4510702"/>
            <a:ext cx="3370672" cy="334863"/>
          </a:xfrm>
          <a:prstGeom prst="rect">
            <a:avLst/>
          </a:prstGeom>
        </p:spPr>
        <p:txBody>
          <a:bodyPr/>
          <a:lstStyle>
            <a:lvl1pPr algn="ctr">
              <a:defRPr sz="1688" b="1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3pPr marL="0" indent="0" algn="ctr">
              <a:defRPr>
                <a:solidFill>
                  <a:srgbClr val="858585"/>
                </a:solidFill>
              </a:defRPr>
            </a:lvl3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C1683373-F90D-4BF2-8686-8F743F7470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66875" y="4961047"/>
            <a:ext cx="3370672" cy="334863"/>
          </a:xfrm>
          <a:prstGeom prst="rect">
            <a:avLst/>
          </a:prstGeom>
        </p:spPr>
        <p:txBody>
          <a:bodyPr anchor="ctr"/>
          <a:lstStyle>
            <a:lvl1pPr algn="ctr">
              <a:defRPr sz="1265" b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3pPr marL="0" indent="0" algn="ctr">
              <a:defRPr>
                <a:solidFill>
                  <a:srgbClr val="858585"/>
                </a:solidFill>
              </a:defRPr>
            </a:lvl3pPr>
          </a:lstStyle>
          <a:p>
            <a:pPr lvl="0"/>
            <a:r>
              <a:rPr lang="en-US" dirty="0"/>
              <a:t>BIO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C009AC5D-F1E6-4C6B-B1D7-0413B2BE62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24688" y="4961047"/>
            <a:ext cx="3370672" cy="334863"/>
          </a:xfrm>
          <a:prstGeom prst="rect">
            <a:avLst/>
          </a:prstGeom>
        </p:spPr>
        <p:txBody>
          <a:bodyPr anchor="ctr"/>
          <a:lstStyle>
            <a:lvl1pPr algn="ctr">
              <a:defRPr sz="1265" b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3pPr marL="0" indent="0" algn="ctr">
              <a:defRPr>
                <a:solidFill>
                  <a:srgbClr val="858585"/>
                </a:solidFill>
              </a:defRPr>
            </a:lvl3pPr>
          </a:lstStyle>
          <a:p>
            <a:pPr lvl="0"/>
            <a:r>
              <a:rPr lang="en-US" dirty="0"/>
              <a:t>BIO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9C5589B-9D57-4CED-81A3-954D37E1E8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007" y="270035"/>
            <a:ext cx="11137500" cy="551068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3304"/>
              </a:lnSpc>
              <a:defRPr lang="en-US" sz="2531" b="0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50006566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766958"/>
            <a:ext cx="12192000" cy="30910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5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5" name="Freeform 4"/>
          <p:cNvSpPr>
            <a:spLocks/>
          </p:cNvSpPr>
          <p:nvPr/>
        </p:nvSpPr>
        <p:spPr bwMode="white">
          <a:xfrm flipH="1">
            <a:off x="0" y="964409"/>
            <a:ext cx="12215813" cy="4393407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64292" tIns="32145" rIns="64292" bIns="32145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265" dirty="0"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06" y="1634133"/>
            <a:ext cx="10516196" cy="1326059"/>
          </a:xfrm>
          <a:prstGeom prst="rect">
            <a:avLst/>
          </a:prstGeom>
        </p:spPr>
        <p:txBody>
          <a:bodyPr/>
          <a:lstStyle>
            <a:lvl1pPr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8779" y="162975"/>
            <a:ext cx="855976" cy="2683189"/>
          </a:xfrm>
          <a:prstGeom prst="rect">
            <a:avLst/>
          </a:prstGeom>
          <a:noFill/>
        </p:spPr>
        <p:txBody>
          <a:bodyPr wrap="none" lIns="64280" tIns="32140" rIns="64280" bIns="32140" rtlCol="0">
            <a:spAutoFit/>
          </a:bodyPr>
          <a:lstStyle/>
          <a:p>
            <a:pPr defTabSz="481287" fontAlgn="auto">
              <a:spcBef>
                <a:spcPts val="0"/>
              </a:spcBef>
              <a:spcAft>
                <a:spcPts val="0"/>
              </a:spcAft>
            </a:pPr>
            <a:r>
              <a:rPr lang="en-US" sz="17014" dirty="0">
                <a:solidFill>
                  <a:schemeClr val="tx2"/>
                </a:solidFill>
                <a:latin typeface="Arial"/>
                <a:ea typeface="+mn-ea"/>
              </a:rPr>
              <a:t>“</a:t>
            </a:r>
          </a:p>
        </p:txBody>
      </p:sp>
      <p:sp>
        <p:nvSpPr>
          <p:cNvPr id="8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854572" y="5653776"/>
            <a:ext cx="6241555" cy="5760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algn="l" defTabSz="642884" rtl="0" eaLnBrk="1" latinLnBrk="0" hangingPunct="1">
              <a:lnSpc>
                <a:spcPts val="1765"/>
              </a:lnSpc>
              <a:defRPr lang="en-US" sz="2400" kern="1200" spc="-11" dirty="0">
                <a:solidFill>
                  <a:schemeClr val="tx1"/>
                </a:solidFill>
                <a:latin typeface="+mn-lt"/>
                <a:ea typeface="Calibri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877680647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Quote w.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766958"/>
            <a:ext cx="12192000" cy="30910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5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5" name="Freeform 4"/>
          <p:cNvSpPr>
            <a:spLocks/>
          </p:cNvSpPr>
          <p:nvPr/>
        </p:nvSpPr>
        <p:spPr bwMode="white">
          <a:xfrm flipH="1">
            <a:off x="0" y="964409"/>
            <a:ext cx="12215813" cy="4393407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64292" tIns="32145" rIns="64292" bIns="32145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265" dirty="0"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06" y="1634133"/>
            <a:ext cx="8382294" cy="201346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8779" y="162975"/>
            <a:ext cx="855976" cy="2683189"/>
          </a:xfrm>
          <a:prstGeom prst="rect">
            <a:avLst/>
          </a:prstGeom>
          <a:noFill/>
        </p:spPr>
        <p:txBody>
          <a:bodyPr wrap="none" lIns="64280" tIns="32140" rIns="64280" bIns="32140" rtlCol="0">
            <a:spAutoFit/>
          </a:bodyPr>
          <a:lstStyle/>
          <a:p>
            <a:pPr defTabSz="481287" fontAlgn="auto">
              <a:spcBef>
                <a:spcPts val="0"/>
              </a:spcBef>
              <a:spcAft>
                <a:spcPts val="0"/>
              </a:spcAft>
            </a:pPr>
            <a:r>
              <a:rPr lang="en-US" sz="17014" dirty="0">
                <a:solidFill>
                  <a:schemeClr val="tx2"/>
                </a:solidFill>
                <a:latin typeface="Arial"/>
                <a:ea typeface="+mn-ea"/>
              </a:rPr>
              <a:t>“</a:t>
            </a:r>
          </a:p>
        </p:txBody>
      </p:sp>
      <p:sp>
        <p:nvSpPr>
          <p:cNvPr id="8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854572" y="5653776"/>
            <a:ext cx="6241555" cy="5760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algn="l" defTabSz="642884" rtl="0" eaLnBrk="1" latinLnBrk="0" hangingPunct="1">
              <a:lnSpc>
                <a:spcPts val="1765"/>
              </a:lnSpc>
              <a:defRPr lang="en-US" sz="2400" kern="1200" spc="-11" dirty="0">
                <a:solidFill>
                  <a:schemeClr val="tx1"/>
                </a:solidFill>
                <a:latin typeface="+mn-lt"/>
                <a:ea typeface="Calibri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C757E4B-32E4-4F73-92C1-4EED8C65153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07857" y="1634133"/>
            <a:ext cx="2286000" cy="201346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19297306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+ Subtitle (No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7" y="270035"/>
            <a:ext cx="11137500" cy="55106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2400" b="1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BCD6FB-73EB-4DD7-A2CE-84C0B1D893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007" y="821532"/>
            <a:ext cx="11137500" cy="6246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2pPr>
              <a:defRPr sz="1688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88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88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88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703311008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7" y="270035"/>
            <a:ext cx="11137500" cy="55106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2400" b="1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105399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Blank - Big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235743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lnSpc>
                <a:spcPct val="100000"/>
              </a:lnSpc>
              <a:defRPr lang="en-US" sz="5600" b="1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0F37B47-7A40-4199-968B-CA8941A5EA2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007" y="2357437"/>
            <a:ext cx="11137500" cy="3643312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indent="0" algn="ctr">
              <a:spcBef>
                <a:spcPts val="421"/>
              </a:spcBef>
              <a:spcAft>
                <a:spcPts val="421"/>
              </a:spcAft>
              <a:buFontTx/>
              <a:buNone/>
              <a:defRPr sz="2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7887481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7" y="270035"/>
            <a:ext cx="11137500" cy="551068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3304"/>
              </a:lnSpc>
              <a:defRPr lang="en-US" sz="2400" b="1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ECE3BE-EDD1-4286-B16E-A978ECFF1CC0}"/>
              </a:ext>
            </a:extLst>
          </p:cNvPr>
          <p:cNvSpPr/>
          <p:nvPr/>
        </p:nvSpPr>
        <p:spPr>
          <a:xfrm flipV="1">
            <a:off x="0" y="891107"/>
            <a:ext cx="12192000" cy="142622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5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B25516-A4B8-488E-B978-2A176ADACF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008" y="1068436"/>
            <a:ext cx="11106957" cy="10715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2pPr marL="241081" indent="-241081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547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47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547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Subtitle Goes Here</a:t>
            </a:r>
          </a:p>
          <a:p>
            <a:pPr lvl="1"/>
            <a:r>
              <a:rPr lang="en-US" dirty="0"/>
              <a:t>Bullet 1</a:t>
            </a:r>
          </a:p>
          <a:p>
            <a:pPr lvl="1"/>
            <a:r>
              <a:rPr lang="en-US" dirty="0"/>
              <a:t>Bullet 2</a:t>
            </a:r>
          </a:p>
          <a:p>
            <a:pPr lvl="1"/>
            <a:r>
              <a:rPr lang="en-US" dirty="0"/>
              <a:t>Bullet 3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D39B114-4F55-40EA-8F06-8F93D2D7F41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1007" y="2494668"/>
            <a:ext cx="11137500" cy="3506085"/>
          </a:xfrm>
          <a:prstGeom prst="rect">
            <a:avLst/>
          </a:prstGeom>
        </p:spPr>
        <p:txBody>
          <a:bodyPr lIns="91440" tIns="0" rIns="0" bIns="0">
            <a:noAutofit/>
          </a:bodyPr>
          <a:lstStyle>
            <a:lvl1pPr marL="0" indent="0" algn="l">
              <a:spcBef>
                <a:spcPts val="421"/>
              </a:spcBef>
              <a:spcAft>
                <a:spcPts val="421"/>
              </a:spcAft>
              <a:buFontTx/>
              <a:buNone/>
              <a:defRPr sz="1265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1872581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Right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F8336BA0-16C0-4860-8CEF-663D1CDFCA5D}"/>
              </a:ext>
            </a:extLst>
          </p:cNvPr>
          <p:cNvSpPr/>
          <p:nvPr/>
        </p:nvSpPr>
        <p:spPr>
          <a:xfrm>
            <a:off x="0" y="0"/>
            <a:ext cx="4435128" cy="6858000"/>
          </a:xfrm>
          <a:prstGeom prst="homePlate">
            <a:avLst>
              <a:gd name="adj" fmla="val 1030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7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7" y="2567931"/>
            <a:ext cx="3361204" cy="172214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3200" b="0" i="0" kern="0" dirty="0">
                <a:solidFill>
                  <a:schemeClr val="bg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E49FE9F-20FE-4AE2-8110-0EE7C96786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01111D-D12F-44A2-A0CD-4D573F36DF5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185201" y="803672"/>
            <a:ext cx="6383307" cy="5250656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indent="0" algn="l">
              <a:spcBef>
                <a:spcPts val="421"/>
              </a:spcBef>
              <a:spcAft>
                <a:spcPts val="421"/>
              </a:spcAft>
              <a:buFontTx/>
              <a:buNone/>
              <a:defRPr sz="1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973645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54E30-7FF5-4EEE-A194-8EDF7AFCC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8F159B-0F79-4DE4-97B0-E659C3A54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029549-C8AE-4252-B09B-4F2481C33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85E5CA-A3FA-47E2-B970-35BEE2FD4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1567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Right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F8336BA0-16C0-4860-8CEF-663D1CDFCA5D}"/>
              </a:ext>
            </a:extLst>
          </p:cNvPr>
          <p:cNvSpPr/>
          <p:nvPr/>
        </p:nvSpPr>
        <p:spPr>
          <a:xfrm>
            <a:off x="0" y="0"/>
            <a:ext cx="4435128" cy="6858000"/>
          </a:xfrm>
          <a:prstGeom prst="homePlate">
            <a:avLst>
              <a:gd name="adj" fmla="val 10305"/>
            </a:avLst>
          </a:prstGeom>
          <a:solidFill>
            <a:schemeClr val="accent6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7">
              <a:solidFill>
                <a:schemeClr val="tx1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7" y="2567931"/>
            <a:ext cx="3361204" cy="172214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3200" b="0" i="0" kern="0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E49FE9F-20FE-4AE2-8110-0EE7C96786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01111D-D12F-44A2-A0CD-4D573F36DF5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185201" y="803672"/>
            <a:ext cx="6383307" cy="5250656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indent="0" algn="l">
              <a:spcBef>
                <a:spcPts val="421"/>
              </a:spcBef>
              <a:spcAft>
                <a:spcPts val="421"/>
              </a:spcAft>
              <a:buFontTx/>
              <a:buNone/>
              <a:defRPr sz="1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0740585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ver P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19CAFCD-BEA6-4913-9608-DFF183C831F7}"/>
              </a:ext>
            </a:extLst>
          </p:cNvPr>
          <p:cNvSpPr/>
          <p:nvPr userDrawn="1"/>
        </p:nvSpPr>
        <p:spPr>
          <a:xfrm rot="5400000">
            <a:off x="822545" y="-822545"/>
            <a:ext cx="6889314" cy="8534402"/>
          </a:xfrm>
          <a:custGeom>
            <a:avLst/>
            <a:gdLst>
              <a:gd name="connsiteX0" fmla="*/ 0 w 6889314"/>
              <a:gd name="connsiteY0" fmla="*/ 8534402 h 8534402"/>
              <a:gd name="connsiteX1" fmla="*/ 0 w 6889314"/>
              <a:gd name="connsiteY1" fmla="*/ 2694077 h 8534402"/>
              <a:gd name="connsiteX2" fmla="*/ 3 w 6889314"/>
              <a:gd name="connsiteY2" fmla="*/ 2694077 h 8534402"/>
              <a:gd name="connsiteX3" fmla="*/ 3 w 6889314"/>
              <a:gd name="connsiteY3" fmla="*/ 0 h 8534402"/>
              <a:gd name="connsiteX4" fmla="*/ 6865775 w 6889314"/>
              <a:gd name="connsiteY4" fmla="*/ 2694077 h 8534402"/>
              <a:gd name="connsiteX5" fmla="*/ 6889312 w 6889314"/>
              <a:gd name="connsiteY5" fmla="*/ 2694077 h 8534402"/>
              <a:gd name="connsiteX6" fmla="*/ 6889312 w 6889314"/>
              <a:gd name="connsiteY6" fmla="*/ 2703313 h 8534402"/>
              <a:gd name="connsiteX7" fmla="*/ 6889314 w 6889314"/>
              <a:gd name="connsiteY7" fmla="*/ 2703314 h 8534402"/>
              <a:gd name="connsiteX8" fmla="*/ 6889312 w 6889314"/>
              <a:gd name="connsiteY8" fmla="*/ 2703314 h 8534402"/>
              <a:gd name="connsiteX9" fmla="*/ 6889312 w 6889314"/>
              <a:gd name="connsiteY9" fmla="*/ 8534402 h 853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89314" h="8534402">
                <a:moveTo>
                  <a:pt x="0" y="8534402"/>
                </a:moveTo>
                <a:lnTo>
                  <a:pt x="0" y="2694077"/>
                </a:lnTo>
                <a:lnTo>
                  <a:pt x="3" y="2694077"/>
                </a:lnTo>
                <a:lnTo>
                  <a:pt x="3" y="0"/>
                </a:lnTo>
                <a:lnTo>
                  <a:pt x="6865775" y="2694077"/>
                </a:lnTo>
                <a:lnTo>
                  <a:pt x="6889312" y="2694077"/>
                </a:lnTo>
                <a:lnTo>
                  <a:pt x="6889312" y="2703313"/>
                </a:lnTo>
                <a:lnTo>
                  <a:pt x="6889314" y="2703314"/>
                </a:lnTo>
                <a:lnTo>
                  <a:pt x="6889312" y="2703314"/>
                </a:lnTo>
                <a:lnTo>
                  <a:pt x="6889312" y="85344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F384A1D-89FC-43DE-8FA7-77C24180C234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725262" y="366592"/>
            <a:ext cx="5837105" cy="1562224"/>
          </a:xfrm>
          <a:prstGeom prst="rect">
            <a:avLst/>
          </a:prstGeom>
        </p:spPr>
        <p:txBody>
          <a:bodyPr anchor="ctr"/>
          <a:lstStyle>
            <a:lvl1pPr algn="l">
              <a:defRPr lang="en-US" sz="4400" b="1" i="0" kern="0" dirty="0">
                <a:solidFill>
                  <a:schemeClr val="tx1"/>
                </a:solidFill>
                <a:latin typeface="+mj-lt"/>
                <a:ea typeface="Georgia" panose="02040502050405020303" pitchFamily="18" charset="0"/>
                <a:cs typeface="Calibri Light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9717ACC1-8433-4865-8787-89A7241B9E06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25268" y="5840017"/>
            <a:ext cx="4584920" cy="285051"/>
          </a:xfrm>
          <a:prstGeom prst="rect">
            <a:avLst/>
          </a:prstGeom>
        </p:spPr>
        <p:txBody>
          <a:bodyPr anchor="ctr"/>
          <a:lstStyle>
            <a:lvl1pPr>
              <a:defRPr sz="1969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B4ACA5D5-E34F-4717-922B-C94491B46AB1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25270" y="2120044"/>
            <a:ext cx="5837447" cy="390437"/>
          </a:xfrm>
          <a:prstGeom prst="rect">
            <a:avLst/>
          </a:prstGeom>
        </p:spPr>
        <p:txBody>
          <a:bodyPr/>
          <a:lstStyle>
            <a:lvl1pPr algn="just">
              <a:defRPr sz="1969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" name="Text Placeholder 30">
            <a:extLst>
              <a:ext uri="{FF2B5EF4-FFF2-40B4-BE49-F238E27FC236}">
                <a16:creationId xmlns:a16="http://schemas.microsoft.com/office/drawing/2014/main" id="{54A235EB-8CA9-4C09-A799-1A1602DA066F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25268" y="5396325"/>
            <a:ext cx="4584920" cy="285051"/>
          </a:xfrm>
          <a:prstGeom prst="rect">
            <a:avLst/>
          </a:prstGeom>
        </p:spPr>
        <p:txBody>
          <a:bodyPr anchor="ctr"/>
          <a:lstStyle>
            <a:lvl1pPr>
              <a:defRPr sz="1969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7318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over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8F384A1D-89FC-43DE-8FA7-77C24180C234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725262" y="1745510"/>
            <a:ext cx="5837105" cy="991449"/>
          </a:xfrm>
          <a:prstGeom prst="rect">
            <a:avLst/>
          </a:prstGeom>
        </p:spPr>
        <p:txBody>
          <a:bodyPr anchor="ctr"/>
          <a:lstStyle>
            <a:lvl1pPr algn="l">
              <a:defRPr lang="en-US" sz="4400" b="1" i="0" kern="0" dirty="0">
                <a:solidFill>
                  <a:schemeClr val="tx1"/>
                </a:solidFill>
                <a:latin typeface="+mj-lt"/>
                <a:ea typeface="Georgia" panose="02040502050405020303" pitchFamily="18" charset="0"/>
                <a:cs typeface="Calibri Light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9717ACC1-8433-4865-8787-89A7241B9E06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25268" y="5840017"/>
            <a:ext cx="4584920" cy="285051"/>
          </a:xfrm>
          <a:prstGeom prst="rect">
            <a:avLst/>
          </a:prstGeom>
        </p:spPr>
        <p:txBody>
          <a:bodyPr anchor="ctr"/>
          <a:lstStyle>
            <a:lvl1pPr>
              <a:defRPr sz="1969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B4ACA5D5-E34F-4717-922B-C94491B46AB1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25270" y="3051502"/>
            <a:ext cx="5837447" cy="390437"/>
          </a:xfrm>
          <a:prstGeom prst="rect">
            <a:avLst/>
          </a:prstGeom>
        </p:spPr>
        <p:txBody>
          <a:bodyPr/>
          <a:lstStyle>
            <a:lvl1pPr algn="just">
              <a:defRPr sz="1969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E84123C-092C-4B26-BBBE-64F3956BEE4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882" r="40119" b="5882"/>
          <a:stretch/>
        </p:blipFill>
        <p:spPr bwMode="auto">
          <a:xfrm>
            <a:off x="7607080" y="12939"/>
            <a:ext cx="45849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Placeholder 30">
            <a:extLst>
              <a:ext uri="{FF2B5EF4-FFF2-40B4-BE49-F238E27FC236}">
                <a16:creationId xmlns:a16="http://schemas.microsoft.com/office/drawing/2014/main" id="{54A235EB-8CA9-4C09-A799-1A1602DA066F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25268" y="5396325"/>
            <a:ext cx="4584920" cy="285051"/>
          </a:xfrm>
          <a:prstGeom prst="rect">
            <a:avLst/>
          </a:prstGeom>
        </p:spPr>
        <p:txBody>
          <a:bodyPr anchor="ctr"/>
          <a:lstStyle>
            <a:lvl1pPr>
              <a:defRPr sz="1969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2C6B58-1EC1-4734-A0A4-DACC55D1A4B6}"/>
              </a:ext>
            </a:extLst>
          </p:cNvPr>
          <p:cNvCxnSpPr>
            <a:cxnSpLocks/>
          </p:cNvCxnSpPr>
          <p:nvPr userDrawn="1"/>
        </p:nvCxnSpPr>
        <p:spPr>
          <a:xfrm>
            <a:off x="725262" y="2895600"/>
            <a:ext cx="583710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70201DA-C037-42B8-AB2D-FF6D7BF8309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3632" y="497522"/>
            <a:ext cx="2362200" cy="7191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E88835-86C5-4DE9-9855-63972D71B1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83332" y="1711993"/>
            <a:ext cx="3657600" cy="3459892"/>
          </a:xfrm>
          <a:prstGeom prst="ellipse">
            <a:avLst/>
          </a:prstGeom>
          <a:ln w="269875"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380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 rot="10800000">
            <a:off x="0" y="1939788"/>
            <a:ext cx="12192000" cy="1776752"/>
          </a:xfrm>
          <a:custGeom>
            <a:avLst/>
            <a:gdLst/>
            <a:ahLst/>
            <a:cxnLst/>
            <a:rect l="l" t="t" r="r" b="b"/>
            <a:pathLst>
              <a:path w="13004800" h="4089400">
                <a:moveTo>
                  <a:pt x="0" y="0"/>
                </a:moveTo>
                <a:lnTo>
                  <a:pt x="13004800" y="0"/>
                </a:lnTo>
                <a:lnTo>
                  <a:pt x="13004800" y="4089400"/>
                </a:lnTo>
                <a:lnTo>
                  <a:pt x="0" y="4089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265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0EB3347-F0C5-4D5A-9B64-0B24538BE7A1}"/>
              </a:ext>
            </a:extLst>
          </p:cNvPr>
          <p:cNvCxnSpPr/>
          <p:nvPr userDrawn="1"/>
        </p:nvCxnSpPr>
        <p:spPr>
          <a:xfrm>
            <a:off x="0" y="1928812"/>
            <a:ext cx="1219200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5398AA7-869B-4441-A92A-8E6DFF1DDA8D}"/>
              </a:ext>
            </a:extLst>
          </p:cNvPr>
          <p:cNvCxnSpPr/>
          <p:nvPr userDrawn="1"/>
        </p:nvCxnSpPr>
        <p:spPr>
          <a:xfrm>
            <a:off x="0" y="3716536"/>
            <a:ext cx="1219200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6C3337-3BE2-4430-A67F-23AA271324E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81000" y="2395838"/>
            <a:ext cx="8286749" cy="866180"/>
          </a:xfrm>
          <a:prstGeom prst="rect">
            <a:avLst/>
          </a:prstGeom>
        </p:spPr>
        <p:txBody>
          <a:bodyPr anchor="ctr"/>
          <a:lstStyle>
            <a:lvl1pPr algn="l">
              <a:defRPr sz="2400" b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  <a:lvl2pPr algn="l">
              <a:defRPr sz="1969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algn="l">
              <a:defRPr sz="1969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algn="l">
              <a:defRPr sz="1969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algn="l">
              <a:defRPr sz="1969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2014667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 rot="10800000">
            <a:off x="0" y="1939788"/>
            <a:ext cx="12192000" cy="1776752"/>
          </a:xfrm>
          <a:custGeom>
            <a:avLst/>
            <a:gdLst/>
            <a:ahLst/>
            <a:cxnLst/>
            <a:rect l="l" t="t" r="r" b="b"/>
            <a:pathLst>
              <a:path w="13004800" h="4089400">
                <a:moveTo>
                  <a:pt x="0" y="0"/>
                </a:moveTo>
                <a:lnTo>
                  <a:pt x="13004800" y="0"/>
                </a:lnTo>
                <a:lnTo>
                  <a:pt x="13004800" y="4089400"/>
                </a:lnTo>
                <a:lnTo>
                  <a:pt x="0" y="40894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265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0EB3347-F0C5-4D5A-9B64-0B24538BE7A1}"/>
              </a:ext>
            </a:extLst>
          </p:cNvPr>
          <p:cNvCxnSpPr/>
          <p:nvPr userDrawn="1"/>
        </p:nvCxnSpPr>
        <p:spPr>
          <a:xfrm>
            <a:off x="0" y="1928812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5398AA7-869B-4441-A92A-8E6DFF1DDA8D}"/>
              </a:ext>
            </a:extLst>
          </p:cNvPr>
          <p:cNvCxnSpPr/>
          <p:nvPr userDrawn="1"/>
        </p:nvCxnSpPr>
        <p:spPr>
          <a:xfrm>
            <a:off x="0" y="3716536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6C3337-3BE2-4430-A67F-23AA271324E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81000" y="2395838"/>
            <a:ext cx="8286749" cy="866180"/>
          </a:xfrm>
          <a:prstGeom prst="rect">
            <a:avLst/>
          </a:prstGeom>
        </p:spPr>
        <p:txBody>
          <a:bodyPr anchor="ctr"/>
          <a:lstStyle>
            <a:lvl1pPr algn="l">
              <a:defRPr sz="2400" b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defRPr>
            </a:lvl1pPr>
            <a:lvl2pPr algn="l">
              <a:defRPr sz="1969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algn="l">
              <a:defRPr sz="1969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algn="l">
              <a:defRPr sz="1969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algn="l">
              <a:defRPr sz="1969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562812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7" y="270035"/>
            <a:ext cx="11137500" cy="55106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2400" b="1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31007" y="1125142"/>
            <a:ext cx="11137500" cy="4875609"/>
          </a:xfrm>
          <a:prstGeom prst="rect">
            <a:avLst/>
          </a:prstGeom>
        </p:spPr>
        <p:txBody>
          <a:bodyPr lIns="91440" tIns="91440" rIns="9144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421"/>
              </a:spcBef>
              <a:spcAft>
                <a:spcPts val="421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68292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7" y="270035"/>
            <a:ext cx="11137500" cy="55106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2400" b="1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31007" y="1446152"/>
            <a:ext cx="11137500" cy="4554597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indent="0" algn="l">
              <a:lnSpc>
                <a:spcPct val="100000"/>
              </a:lnSpc>
              <a:spcBef>
                <a:spcPts val="421"/>
              </a:spcBef>
              <a:spcAft>
                <a:spcPts val="421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BCD6FB-73EB-4DD7-A2CE-84C0B1D893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007" y="821532"/>
            <a:ext cx="11137500" cy="6246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2pPr>
              <a:defRPr sz="1688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88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88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88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674170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+ Subtitle (No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7" y="270035"/>
            <a:ext cx="11137500" cy="55106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2400" b="1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BCD6FB-73EB-4DD7-A2CE-84C0B1D893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007" y="821532"/>
            <a:ext cx="11137500" cy="6246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2pPr>
              <a:defRPr sz="1688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88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88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88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1770358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7" y="270035"/>
            <a:ext cx="11137500" cy="55106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2400" b="1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7543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lank - Big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7" y="270035"/>
            <a:ext cx="11137500" cy="208740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lang="en-US" sz="5600" b="1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0F37B47-7A40-4199-968B-CA8941A5EA2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007" y="2357437"/>
            <a:ext cx="11137500" cy="3643312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indent="0" algn="ctr">
              <a:spcBef>
                <a:spcPts val="421"/>
              </a:spcBef>
              <a:spcAft>
                <a:spcPts val="421"/>
              </a:spcAft>
              <a:buFontTx/>
              <a:buNone/>
              <a:defRPr sz="2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591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EA3B26-C0BF-4E70-85D6-30ECA6EDB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691444-779E-4868-BE21-3D9D3C66E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40219-EF11-4D4F-AA54-2E9CCCD55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42759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Blank - Big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235743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lnSpc>
                <a:spcPct val="100000"/>
              </a:lnSpc>
              <a:defRPr lang="en-US" sz="5600" b="1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0F37B47-7A40-4199-968B-CA8941A5EA2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007" y="2357437"/>
            <a:ext cx="11137500" cy="3643312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indent="0" algn="ctr">
              <a:spcBef>
                <a:spcPts val="421"/>
              </a:spcBef>
              <a:spcAft>
                <a:spcPts val="421"/>
              </a:spcAft>
              <a:buFontTx/>
              <a:buNone/>
              <a:defRPr sz="2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67431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7" y="270035"/>
            <a:ext cx="11137500" cy="551068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3304"/>
              </a:lnSpc>
              <a:defRPr lang="en-US" sz="2400" b="1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2CF95601-9FB6-4B0B-87A8-8F725209C04C}"/>
              </a:ext>
            </a:extLst>
          </p:cNvPr>
          <p:cNvSpPr/>
          <p:nvPr userDrawn="1"/>
        </p:nvSpPr>
        <p:spPr>
          <a:xfrm>
            <a:off x="-15545" y="1206401"/>
            <a:ext cx="6095503" cy="1277881"/>
          </a:xfrm>
          <a:prstGeom prst="homePlate">
            <a:avLst>
              <a:gd name="adj" fmla="val 1950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3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204D79E8-988F-4EB0-A8C2-39A8202794A6}"/>
              </a:ext>
            </a:extLst>
          </p:cNvPr>
          <p:cNvSpPr/>
          <p:nvPr userDrawn="1"/>
        </p:nvSpPr>
        <p:spPr>
          <a:xfrm>
            <a:off x="5953125" y="1176036"/>
            <a:ext cx="6238875" cy="1277881"/>
          </a:xfrm>
          <a:prstGeom prst="chevron">
            <a:avLst>
              <a:gd name="adj" fmla="val 1950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3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376D6E31-362C-443E-94BE-34984F43726D}"/>
              </a:ext>
            </a:extLst>
          </p:cNvPr>
          <p:cNvSpPr/>
          <p:nvPr userDrawn="1"/>
        </p:nvSpPr>
        <p:spPr>
          <a:xfrm>
            <a:off x="11668128" y="1176036"/>
            <a:ext cx="523875" cy="1277881"/>
          </a:xfrm>
          <a:prstGeom prst="chevron">
            <a:avLst>
              <a:gd name="adj" fmla="val 0"/>
            </a:avLst>
          </a:prstGeom>
          <a:solidFill>
            <a:srgbClr val="717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13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F4526-6178-489B-8BF8-FA9B90D9F3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2745" y="1386349"/>
            <a:ext cx="4950023" cy="85725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000" b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  <a:lvl2pPr algn="ctr">
              <a:defRPr sz="2249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algn="ctr">
              <a:defRPr sz="2249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algn="ctr">
              <a:defRPr sz="2249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algn="ctr">
              <a:defRPr sz="2249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AA0F3DE-7F6B-440B-AB87-41A1DC2007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2353" y="1386349"/>
            <a:ext cx="4950023" cy="85725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000" b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  <a:lvl2pPr algn="ctr">
              <a:defRPr sz="2249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algn="ctr">
              <a:defRPr sz="2249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algn="ctr">
              <a:defRPr sz="2249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algn="ctr">
              <a:defRPr sz="2249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9E558B-CFFA-4B34-A276-36C835FF80D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1007" y="2808852"/>
            <a:ext cx="11137500" cy="3191901"/>
          </a:xfrm>
          <a:prstGeom prst="rect">
            <a:avLst/>
          </a:prstGeom>
        </p:spPr>
        <p:txBody>
          <a:bodyPr lIns="91440" tIns="0" rIns="0" bIns="0">
            <a:noAutofit/>
          </a:bodyPr>
          <a:lstStyle>
            <a:lvl1pPr marL="0" indent="0" algn="l">
              <a:spcBef>
                <a:spcPts val="421"/>
              </a:spcBef>
              <a:spcAft>
                <a:spcPts val="421"/>
              </a:spcAft>
              <a:buFontTx/>
              <a:buNone/>
              <a:defRPr sz="1265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01349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7" y="270035"/>
            <a:ext cx="11137500" cy="551068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3304"/>
              </a:lnSpc>
              <a:defRPr lang="en-US" sz="2400" b="1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ECE3BE-EDD1-4286-B16E-A978ECFF1CC0}"/>
              </a:ext>
            </a:extLst>
          </p:cNvPr>
          <p:cNvSpPr/>
          <p:nvPr userDrawn="1"/>
        </p:nvSpPr>
        <p:spPr>
          <a:xfrm flipV="1">
            <a:off x="0" y="891107"/>
            <a:ext cx="12192000" cy="142622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5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B25516-A4B8-488E-B978-2A176ADACF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008" y="1068436"/>
            <a:ext cx="11106957" cy="10715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2pPr marL="241081" indent="-241081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547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47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547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Subtitle Goes Here</a:t>
            </a:r>
          </a:p>
          <a:p>
            <a:pPr lvl="1"/>
            <a:r>
              <a:rPr lang="en-US" dirty="0"/>
              <a:t>Bullet 1</a:t>
            </a:r>
          </a:p>
          <a:p>
            <a:pPr lvl="1"/>
            <a:r>
              <a:rPr lang="en-US" dirty="0"/>
              <a:t>Bullet 2</a:t>
            </a:r>
          </a:p>
          <a:p>
            <a:pPr lvl="1"/>
            <a:r>
              <a:rPr lang="en-US" dirty="0"/>
              <a:t>Bullet 3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D39B114-4F55-40EA-8F06-8F93D2D7F41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1007" y="2494668"/>
            <a:ext cx="11137500" cy="3506085"/>
          </a:xfrm>
          <a:prstGeom prst="rect">
            <a:avLst/>
          </a:prstGeom>
        </p:spPr>
        <p:txBody>
          <a:bodyPr lIns="91440" tIns="0" rIns="0" bIns="0">
            <a:noAutofit/>
          </a:bodyPr>
          <a:lstStyle>
            <a:lvl1pPr marL="0" indent="0" algn="l">
              <a:spcBef>
                <a:spcPts val="421"/>
              </a:spcBef>
              <a:spcAft>
                <a:spcPts val="421"/>
              </a:spcAft>
              <a:buFontTx/>
              <a:buNone/>
              <a:defRPr sz="1265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38109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Right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 userDrawn="1"/>
        </p:nvSpPr>
        <p:spPr>
          <a:xfrm flipH="1" flipV="1">
            <a:off x="0" y="-1"/>
            <a:ext cx="7488768" cy="6858001"/>
          </a:xfrm>
          <a:custGeom>
            <a:avLst/>
            <a:gdLst>
              <a:gd name="connsiteX0" fmla="*/ 2483124 w 5460510"/>
              <a:gd name="connsiteY0" fmla="*/ 0 h 5143500"/>
              <a:gd name="connsiteX1" fmla="*/ 3771407 w 5460510"/>
              <a:gd name="connsiteY1" fmla="*/ 0 h 5143500"/>
              <a:gd name="connsiteX2" fmla="*/ 4717679 w 5460510"/>
              <a:gd name="connsiteY2" fmla="*/ 0 h 5143500"/>
              <a:gd name="connsiteX3" fmla="*/ 5460510 w 5460510"/>
              <a:gd name="connsiteY3" fmla="*/ 0 h 5143500"/>
              <a:gd name="connsiteX4" fmla="*/ 5460510 w 5460510"/>
              <a:gd name="connsiteY4" fmla="*/ 5143500 h 5143500"/>
              <a:gd name="connsiteX5" fmla="*/ 4717679 w 5460510"/>
              <a:gd name="connsiteY5" fmla="*/ 5143500 h 5143500"/>
              <a:gd name="connsiteX6" fmla="*/ 3771407 w 5460510"/>
              <a:gd name="connsiteY6" fmla="*/ 5143500 h 5143500"/>
              <a:gd name="connsiteX7" fmla="*/ 0 w 546051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60510" h="5143500">
                <a:moveTo>
                  <a:pt x="2483124" y="0"/>
                </a:moveTo>
                <a:lnTo>
                  <a:pt x="3771407" y="0"/>
                </a:lnTo>
                <a:lnTo>
                  <a:pt x="4717679" y="0"/>
                </a:lnTo>
                <a:lnTo>
                  <a:pt x="5460510" y="0"/>
                </a:lnTo>
                <a:lnTo>
                  <a:pt x="5460510" y="5143500"/>
                </a:lnTo>
                <a:lnTo>
                  <a:pt x="4717679" y="5143500"/>
                </a:lnTo>
                <a:lnTo>
                  <a:pt x="3771407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accent1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5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8" y="2127843"/>
            <a:ext cx="5307807" cy="551068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lang="en-US" sz="3200" b="1" i="0" kern="0" dirty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953251" y="2127844"/>
            <a:ext cx="4615256" cy="2533459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indent="0" algn="l">
              <a:spcBef>
                <a:spcPts val="421"/>
              </a:spcBef>
              <a:spcAft>
                <a:spcPts val="421"/>
              </a:spcAft>
              <a:buFontTx/>
              <a:buNone/>
              <a:defRPr sz="2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93BC00C8-C9CD-4BB8-9101-40C4872B69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2236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Right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F8336BA0-16C0-4860-8CEF-663D1CDFCA5D}"/>
              </a:ext>
            </a:extLst>
          </p:cNvPr>
          <p:cNvSpPr/>
          <p:nvPr userDrawn="1"/>
        </p:nvSpPr>
        <p:spPr>
          <a:xfrm>
            <a:off x="0" y="0"/>
            <a:ext cx="4435128" cy="6858000"/>
          </a:xfrm>
          <a:prstGeom prst="homePlate">
            <a:avLst>
              <a:gd name="adj" fmla="val 1030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7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7" y="2567931"/>
            <a:ext cx="3361204" cy="172214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3200" b="1" i="0" kern="0" dirty="0">
                <a:solidFill>
                  <a:schemeClr val="bg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E49FE9F-20FE-4AE2-8110-0EE7C96786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01111D-D12F-44A2-A0CD-4D573F36DF5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185201" y="803672"/>
            <a:ext cx="6383307" cy="5250656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indent="0" algn="l">
              <a:spcBef>
                <a:spcPts val="421"/>
              </a:spcBef>
              <a:spcAft>
                <a:spcPts val="421"/>
              </a:spcAft>
              <a:buFontTx/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84646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eft Side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78A11-6403-41A5-A5BC-D88FDA7518E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4102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E49FE9F-20FE-4AE2-8110-0EE7C96786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01111D-D12F-44A2-A0CD-4D573F36DF5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715000" y="990600"/>
            <a:ext cx="6019800" cy="5410200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indent="0" algn="l">
              <a:spcBef>
                <a:spcPts val="421"/>
              </a:spcBef>
              <a:spcAft>
                <a:spcPts val="421"/>
              </a:spcAft>
              <a:buFontTx/>
              <a:buNone/>
              <a:defRPr sz="1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CF73FB3-6AB6-425B-B902-2537156F3B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4997" y="270035"/>
            <a:ext cx="6019801" cy="55106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2400" b="1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2632012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Right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F8336BA0-16C0-4860-8CEF-663D1CDFCA5D}"/>
              </a:ext>
            </a:extLst>
          </p:cNvPr>
          <p:cNvSpPr/>
          <p:nvPr userDrawn="1"/>
        </p:nvSpPr>
        <p:spPr>
          <a:xfrm>
            <a:off x="2" y="0"/>
            <a:ext cx="3417175" cy="6858000"/>
          </a:xfrm>
          <a:prstGeom prst="homePlate">
            <a:avLst>
              <a:gd name="adj" fmla="val 1030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7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6" y="2567931"/>
            <a:ext cx="2589739" cy="172214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3200" b="1" i="0" kern="0" dirty="0">
                <a:solidFill>
                  <a:schemeClr val="bg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E49FE9F-20FE-4AE2-8110-0EE7C96786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01111D-D12F-44A2-A0CD-4D573F36DF5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848183" y="803672"/>
            <a:ext cx="7720324" cy="5250656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indent="0" algn="l">
              <a:spcBef>
                <a:spcPts val="421"/>
              </a:spcBef>
              <a:spcAft>
                <a:spcPts val="421"/>
              </a:spcAft>
              <a:buFontTx/>
              <a:buNone/>
              <a:defRPr sz="1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26017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Right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F8336BA0-16C0-4860-8CEF-663D1CDFCA5D}"/>
              </a:ext>
            </a:extLst>
          </p:cNvPr>
          <p:cNvSpPr/>
          <p:nvPr userDrawn="1"/>
        </p:nvSpPr>
        <p:spPr>
          <a:xfrm>
            <a:off x="0" y="0"/>
            <a:ext cx="4435128" cy="6858000"/>
          </a:xfrm>
          <a:prstGeom prst="homePlate">
            <a:avLst>
              <a:gd name="adj" fmla="val 1030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7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7" y="2567931"/>
            <a:ext cx="3361204" cy="172214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3200" b="0" i="0" kern="0" dirty="0">
                <a:solidFill>
                  <a:schemeClr val="bg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E49FE9F-20FE-4AE2-8110-0EE7C96786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01111D-D12F-44A2-A0CD-4D573F36DF5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185201" y="803672"/>
            <a:ext cx="6383307" cy="5250656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indent="0" algn="l">
              <a:spcBef>
                <a:spcPts val="421"/>
              </a:spcBef>
              <a:spcAft>
                <a:spcPts val="421"/>
              </a:spcAft>
              <a:buFontTx/>
              <a:buNone/>
              <a:defRPr sz="1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26050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Right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F8336BA0-16C0-4860-8CEF-663D1CDFCA5D}"/>
              </a:ext>
            </a:extLst>
          </p:cNvPr>
          <p:cNvSpPr/>
          <p:nvPr userDrawn="1"/>
        </p:nvSpPr>
        <p:spPr>
          <a:xfrm>
            <a:off x="0" y="0"/>
            <a:ext cx="4435128" cy="6858000"/>
          </a:xfrm>
          <a:prstGeom prst="homePlate">
            <a:avLst>
              <a:gd name="adj" fmla="val 10305"/>
            </a:avLst>
          </a:prstGeom>
          <a:solidFill>
            <a:schemeClr val="accent6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7">
              <a:solidFill>
                <a:schemeClr val="tx1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7" y="2567931"/>
            <a:ext cx="3361204" cy="172214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3200" b="0" i="0" kern="0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E49FE9F-20FE-4AE2-8110-0EE7C96786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01111D-D12F-44A2-A0CD-4D573F36DF5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185201" y="803672"/>
            <a:ext cx="6383307" cy="5250656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indent="0" algn="l">
              <a:spcBef>
                <a:spcPts val="421"/>
              </a:spcBef>
              <a:spcAft>
                <a:spcPts val="421"/>
              </a:spcAft>
              <a:buFontTx/>
              <a:buNone/>
              <a:defRPr sz="1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72348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ree Column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007" y="270035"/>
            <a:ext cx="11137500" cy="551068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3304"/>
              </a:lnSpc>
              <a:defRPr lang="en-US" sz="2400" b="1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endParaRPr lang="en-US" dirty="0"/>
          </a:p>
        </p:txBody>
      </p:sp>
      <p:sp>
        <p:nvSpPr>
          <p:cNvPr id="17" name="Flowchart: Data 16"/>
          <p:cNvSpPr/>
          <p:nvPr/>
        </p:nvSpPr>
        <p:spPr>
          <a:xfrm rot="10800000" flipH="1" flipV="1">
            <a:off x="3752456" y="1346873"/>
            <a:ext cx="4377526" cy="642938"/>
          </a:xfrm>
          <a:prstGeom prst="flowChartInputOutpu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5704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endParaRPr lang="en-US" sz="2391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8" name="Flowchart: Data 17"/>
          <p:cNvSpPr/>
          <p:nvPr/>
        </p:nvSpPr>
        <p:spPr>
          <a:xfrm rot="10800000" flipH="1" flipV="1">
            <a:off x="0" y="1346873"/>
            <a:ext cx="4377526" cy="642938"/>
          </a:xfrm>
          <a:prstGeom prst="flowChartInputOutput">
            <a:avLst/>
          </a:prstGeom>
          <a:solidFill>
            <a:srgbClr val="71707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5704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endParaRPr lang="en-US" sz="2391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9" name="Flowchart: Data 18"/>
          <p:cNvSpPr/>
          <p:nvPr/>
        </p:nvSpPr>
        <p:spPr>
          <a:xfrm rot="10800000" flipH="1" flipV="1">
            <a:off x="7504911" y="1346874"/>
            <a:ext cx="4377526" cy="642938"/>
          </a:xfrm>
          <a:prstGeom prst="flowChartInputOutpu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5704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endParaRPr lang="en-US" sz="2391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1346873"/>
            <a:ext cx="1381125" cy="642939"/>
          </a:xfrm>
          <a:prstGeom prst="rect">
            <a:avLst/>
          </a:prstGeom>
          <a:solidFill>
            <a:srgbClr val="717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5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8" name="Text Placeholder 30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40191" y="910832"/>
            <a:ext cx="11137500" cy="28537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algn="l" defTabSz="642884" rtl="0" eaLnBrk="1" latinLnBrk="0" hangingPunct="1">
              <a:lnSpc>
                <a:spcPts val="1765"/>
              </a:lnSpc>
              <a:defRPr lang="en-US" sz="1600" b="0" kern="1200" spc="-1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Subheading Goes here</a:t>
            </a:r>
          </a:p>
        </p:txBody>
      </p:sp>
      <p:sp>
        <p:nvSpPr>
          <p:cNvPr id="32" name="Text Placeholder 30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26246" y="2291151"/>
            <a:ext cx="3555207" cy="642939"/>
          </a:xfrm>
          <a:prstGeom prst="rect">
            <a:avLst/>
          </a:prstGeom>
        </p:spPr>
        <p:txBody>
          <a:bodyPr>
            <a:noAutofit/>
          </a:bodyPr>
          <a:lstStyle>
            <a:lvl1pPr marL="173038" indent="-173038" algn="l" defTabSz="642884" rtl="0" eaLnBrk="1" latinLnBrk="0" hangingPunct="1">
              <a:lnSpc>
                <a:spcPct val="100000"/>
              </a:lnSpc>
              <a:buFont typeface="Arial" panose="020B0604020202020204" pitchFamily="34" charset="0"/>
              <a:buChar char="•"/>
              <a:defRPr lang="en-US" sz="1400" b="0" kern="1200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Copy text goes here.</a:t>
            </a:r>
          </a:p>
        </p:txBody>
      </p:sp>
      <p:sp>
        <p:nvSpPr>
          <p:cNvPr id="33" name="Text Placeholder 30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144566" y="2291151"/>
            <a:ext cx="3555207" cy="642939"/>
          </a:xfrm>
          <a:prstGeom prst="rect">
            <a:avLst/>
          </a:prstGeom>
        </p:spPr>
        <p:txBody>
          <a:bodyPr>
            <a:noAutofit/>
          </a:bodyPr>
          <a:lstStyle>
            <a:lvl1pPr marL="173038" indent="-173038" algn="l" defTabSz="642884" rtl="0" eaLnBrk="1" latinLnBrk="0" hangingPunct="1">
              <a:lnSpc>
                <a:spcPct val="100000"/>
              </a:lnSpc>
              <a:buFont typeface="Arial" panose="020B0604020202020204" pitchFamily="34" charset="0"/>
              <a:buChar char="•"/>
              <a:defRPr lang="en-US" sz="1400" b="0" i="0" kern="1200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Copy text goes here.</a:t>
            </a:r>
          </a:p>
        </p:txBody>
      </p:sp>
      <p:sp>
        <p:nvSpPr>
          <p:cNvPr id="34" name="Text Placeholder 30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862886" y="2291151"/>
            <a:ext cx="3555207" cy="642939"/>
          </a:xfrm>
          <a:prstGeom prst="rect">
            <a:avLst/>
          </a:prstGeom>
        </p:spPr>
        <p:txBody>
          <a:bodyPr>
            <a:noAutofit/>
          </a:bodyPr>
          <a:lstStyle>
            <a:lvl1pPr marL="126122" indent="-126122" algn="l" defTabSz="642884" rtl="0" eaLnBrk="1" latinLnBrk="0" hangingPunct="1">
              <a:lnSpc>
                <a:spcPct val="100000"/>
              </a:lnSpc>
              <a:buFont typeface="Arial" panose="020B0604020202020204" pitchFamily="34" charset="0"/>
              <a:buChar char="•"/>
              <a:defRPr lang="en-US" sz="1400" b="0" i="0" kern="1200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Copy text goes here.</a:t>
            </a:r>
          </a:p>
        </p:txBody>
      </p:sp>
      <p:sp>
        <p:nvSpPr>
          <p:cNvPr id="35" name="Text Placeholder 30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11160" y="1555631"/>
            <a:ext cx="3555207" cy="225423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642884" rtl="0" eaLnBrk="1" latinLnBrk="0" hangingPunct="1">
              <a:lnSpc>
                <a:spcPts val="1765"/>
              </a:lnSpc>
              <a:defRPr lang="en-US" sz="1600" kern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Header 01</a:t>
            </a:r>
          </a:p>
        </p:txBody>
      </p:sp>
      <p:sp>
        <p:nvSpPr>
          <p:cNvPr id="36" name="Text Placeholder 30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163616" y="1555631"/>
            <a:ext cx="3555207" cy="225423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642884" rtl="0" eaLnBrk="1" latinLnBrk="0" hangingPunct="1">
              <a:lnSpc>
                <a:spcPts val="1765"/>
              </a:lnSpc>
              <a:defRPr lang="en-US" sz="1600" kern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Header 02</a:t>
            </a:r>
          </a:p>
        </p:txBody>
      </p:sp>
      <p:sp>
        <p:nvSpPr>
          <p:cNvPr id="37" name="Text Placeholder 30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916071" y="1555631"/>
            <a:ext cx="3555207" cy="225423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642884" rtl="0" eaLnBrk="1" latinLnBrk="0" hangingPunct="1">
              <a:lnSpc>
                <a:spcPts val="1765"/>
              </a:lnSpc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Header 03</a:t>
            </a:r>
          </a:p>
        </p:txBody>
      </p:sp>
      <p:sp>
        <p:nvSpPr>
          <p:cNvPr id="2" name="Slide Number Placeholder 1"/>
          <p:cNvSpPr>
            <a:spLocks noGrp="1"/>
          </p:cNvSpPr>
          <p:nvPr userDrawn="1">
            <p:ph type="sldNum" sz="quarter" idx="19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389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C5C2D-ACD4-4DE8-B8CD-AFCC6A762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AE352-0165-42F3-9822-166352B68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F3C829-0431-41A0-B72D-FEE5E4FFF1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C7263A-49B6-4D31-B7ED-2F5CDFDFD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58A240-4278-4A91-A0D2-26032A873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348227-C62C-4901-99AF-91D6810D8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144288"/>
      </p:ext>
    </p:extLst>
  </p:cSld>
  <p:clrMapOvr>
    <a:masterClrMapping/>
  </p:clrMapOvr>
  <p:hf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hree Column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3545884"/>
            <a:ext cx="12192000" cy="331211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5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6202DDE-BE44-4B3D-95CF-6723D457BC71}"/>
              </a:ext>
            </a:extLst>
          </p:cNvPr>
          <p:cNvSpPr/>
          <p:nvPr userDrawn="1"/>
        </p:nvSpPr>
        <p:spPr>
          <a:xfrm>
            <a:off x="5204845" y="1547030"/>
            <a:ext cx="1800171" cy="1800225"/>
          </a:xfrm>
          <a:prstGeom prst="ellipse">
            <a:avLst/>
          </a:prstGeom>
          <a:solidFill>
            <a:srgbClr val="355C7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49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7F22EF6-AB69-4376-8B17-006101827371}"/>
              </a:ext>
            </a:extLst>
          </p:cNvPr>
          <p:cNvSpPr/>
          <p:nvPr userDrawn="1"/>
        </p:nvSpPr>
        <p:spPr>
          <a:xfrm>
            <a:off x="9105928" y="1547030"/>
            <a:ext cx="1800171" cy="1800225"/>
          </a:xfrm>
          <a:prstGeom prst="ellipse">
            <a:avLst/>
          </a:prstGeom>
          <a:solidFill>
            <a:srgbClr val="355C7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49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F7D6FF6-7E35-4AE6-A52A-2E68D607671C}"/>
              </a:ext>
            </a:extLst>
          </p:cNvPr>
          <p:cNvSpPr/>
          <p:nvPr userDrawn="1"/>
        </p:nvSpPr>
        <p:spPr>
          <a:xfrm>
            <a:off x="1303761" y="1547030"/>
            <a:ext cx="1800171" cy="1800225"/>
          </a:xfrm>
          <a:prstGeom prst="ellipse">
            <a:avLst/>
          </a:prstGeom>
          <a:solidFill>
            <a:srgbClr val="355C7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49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BBC42F-CDEC-4F64-9B02-0F7E57585A3E}"/>
              </a:ext>
            </a:extLst>
          </p:cNvPr>
          <p:cNvCxnSpPr/>
          <p:nvPr userDrawn="1"/>
        </p:nvCxnSpPr>
        <p:spPr>
          <a:xfrm>
            <a:off x="0" y="3545880"/>
            <a:ext cx="1219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9C9CF81D-8C03-4215-9F97-CBD545CAB8FF}"/>
              </a:ext>
            </a:extLst>
          </p:cNvPr>
          <p:cNvSpPr/>
          <p:nvPr userDrawn="1"/>
        </p:nvSpPr>
        <p:spPr>
          <a:xfrm>
            <a:off x="2143652" y="3482579"/>
            <a:ext cx="120395" cy="122159"/>
          </a:xfrm>
          <a:prstGeom prst="ellipse">
            <a:avLst/>
          </a:prstGeom>
          <a:solidFill>
            <a:srgbClr val="355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49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06279AB-FDEF-4AF0-900C-465266E86E53}"/>
              </a:ext>
            </a:extLst>
          </p:cNvPr>
          <p:cNvSpPr/>
          <p:nvPr userDrawn="1"/>
        </p:nvSpPr>
        <p:spPr>
          <a:xfrm>
            <a:off x="6044733" y="3482579"/>
            <a:ext cx="120395" cy="122159"/>
          </a:xfrm>
          <a:prstGeom prst="ellipse">
            <a:avLst/>
          </a:prstGeom>
          <a:solidFill>
            <a:srgbClr val="355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49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1F7A69F-0206-41BE-B475-93226B69A04C}"/>
              </a:ext>
            </a:extLst>
          </p:cNvPr>
          <p:cNvSpPr/>
          <p:nvPr userDrawn="1"/>
        </p:nvSpPr>
        <p:spPr>
          <a:xfrm>
            <a:off x="9945817" y="3482579"/>
            <a:ext cx="120395" cy="122159"/>
          </a:xfrm>
          <a:prstGeom prst="ellipse">
            <a:avLst/>
          </a:prstGeom>
          <a:solidFill>
            <a:srgbClr val="355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49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7" y="270035"/>
            <a:ext cx="11137500" cy="551068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3304"/>
              </a:lnSpc>
              <a:defRPr lang="en-US" sz="2400" b="1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6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426246" y="4054567"/>
            <a:ext cx="3555207" cy="225423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642884" rtl="0" eaLnBrk="1" latinLnBrk="0" hangingPunct="1">
              <a:lnSpc>
                <a:spcPts val="1765"/>
              </a:lnSpc>
              <a:defRPr lang="en-US" sz="1800" b="0" kern="1200" spc="-11" dirty="0">
                <a:solidFill>
                  <a:srgbClr val="717073"/>
                </a:solidFill>
                <a:latin typeface="+mn-lt"/>
                <a:ea typeface="Calibri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Header 01</a:t>
            </a:r>
          </a:p>
        </p:txBody>
      </p:sp>
      <p:sp>
        <p:nvSpPr>
          <p:cNvPr id="3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327329" y="4054561"/>
            <a:ext cx="3555207" cy="235701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642884" rtl="0" eaLnBrk="1" latinLnBrk="0" hangingPunct="1">
              <a:lnSpc>
                <a:spcPts val="1765"/>
              </a:lnSpc>
              <a:defRPr lang="en-US" sz="1800" b="0" kern="1200" spc="-11" dirty="0">
                <a:solidFill>
                  <a:srgbClr val="717073"/>
                </a:solidFill>
                <a:latin typeface="+mn-lt"/>
                <a:ea typeface="Calibri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Header 02</a:t>
            </a:r>
          </a:p>
        </p:txBody>
      </p:sp>
      <p:sp>
        <p:nvSpPr>
          <p:cNvPr id="3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8228411" y="4054561"/>
            <a:ext cx="3555207" cy="235701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642884" rtl="0" eaLnBrk="1" latinLnBrk="0" hangingPunct="1">
              <a:lnSpc>
                <a:spcPts val="1765"/>
              </a:lnSpc>
              <a:defRPr lang="en-US" sz="1800" b="0" kern="1200" spc="-11" dirty="0">
                <a:solidFill>
                  <a:srgbClr val="717073"/>
                </a:solidFill>
                <a:latin typeface="+mn-lt"/>
                <a:ea typeface="Calibri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Header 03</a:t>
            </a:r>
          </a:p>
        </p:txBody>
      </p:sp>
      <p:sp>
        <p:nvSpPr>
          <p:cNvPr id="39" name="Text Placeholder 30"/>
          <p:cNvSpPr>
            <a:spLocks noGrp="1"/>
          </p:cNvSpPr>
          <p:nvPr>
            <p:ph type="body" sz="quarter" idx="15" hasCustomPrompt="1"/>
          </p:nvPr>
        </p:nvSpPr>
        <p:spPr>
          <a:xfrm>
            <a:off x="426246" y="4412606"/>
            <a:ext cx="3555207" cy="1858055"/>
          </a:xfrm>
          <a:prstGeom prst="rect">
            <a:avLst/>
          </a:prstGeom>
        </p:spPr>
        <p:txBody>
          <a:bodyPr>
            <a:normAutofit/>
          </a:bodyPr>
          <a:lstStyle>
            <a:lvl1pPr marL="0" algn="ctr" defTabSz="642884" rtl="0" eaLnBrk="1" latinLnBrk="0" hangingPunct="1">
              <a:lnSpc>
                <a:spcPct val="100000"/>
              </a:lnSpc>
              <a:defRPr lang="en-US" sz="14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Copy text goes here.</a:t>
            </a:r>
          </a:p>
        </p:txBody>
      </p:sp>
      <p:sp>
        <p:nvSpPr>
          <p:cNvPr id="40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4327329" y="4412606"/>
            <a:ext cx="3555207" cy="1858055"/>
          </a:xfrm>
          <a:prstGeom prst="rect">
            <a:avLst/>
          </a:prstGeom>
        </p:spPr>
        <p:txBody>
          <a:bodyPr>
            <a:normAutofit/>
          </a:bodyPr>
          <a:lstStyle>
            <a:lvl1pPr marL="0" algn="ctr" defTabSz="642884" rtl="0" eaLnBrk="1" latinLnBrk="0" hangingPunct="1">
              <a:lnSpc>
                <a:spcPct val="100000"/>
              </a:lnSpc>
              <a:defRPr lang="en-US" sz="1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Copy text goes here.</a:t>
            </a:r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8228411" y="4412606"/>
            <a:ext cx="3555207" cy="1858055"/>
          </a:xfrm>
          <a:prstGeom prst="rect">
            <a:avLst/>
          </a:prstGeom>
        </p:spPr>
        <p:txBody>
          <a:bodyPr>
            <a:normAutofit/>
          </a:bodyPr>
          <a:lstStyle>
            <a:lvl1pPr marL="0" algn="ctr" defTabSz="642884" rtl="0" eaLnBrk="1" latinLnBrk="0" hangingPunct="1">
              <a:lnSpc>
                <a:spcPct val="100000"/>
              </a:lnSpc>
              <a:defRPr lang="en-US" sz="1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Copy text goes here.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24" name="Text Placeholder 30">
            <a:extLst>
              <a:ext uri="{FF2B5EF4-FFF2-40B4-BE49-F238E27FC236}">
                <a16:creationId xmlns:a16="http://schemas.microsoft.com/office/drawing/2014/main" id="{ADBBBC86-B449-4EFC-9B5D-8CD50B5315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0191" y="884405"/>
            <a:ext cx="11137500" cy="311803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42884" rtl="0" eaLnBrk="1" latinLnBrk="0" hangingPunct="1">
              <a:lnSpc>
                <a:spcPts val="1765"/>
              </a:lnSpc>
              <a:defRPr lang="en-US" sz="1600" b="0" kern="1200" spc="-11" dirty="0">
                <a:solidFill>
                  <a:srgbClr val="717073"/>
                </a:solidFill>
                <a:latin typeface="+mn-lt"/>
                <a:ea typeface="Calibri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13873491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3766958"/>
            <a:ext cx="12192000" cy="30910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5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5" name="Freeform 4"/>
          <p:cNvSpPr>
            <a:spLocks/>
          </p:cNvSpPr>
          <p:nvPr userDrawn="1"/>
        </p:nvSpPr>
        <p:spPr bwMode="white">
          <a:xfrm flipH="1">
            <a:off x="0" y="964409"/>
            <a:ext cx="12215813" cy="4393407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64292" tIns="32145" rIns="64292" bIns="32145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265" dirty="0"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06" y="1634133"/>
            <a:ext cx="10516196" cy="1326059"/>
          </a:xfrm>
          <a:prstGeom prst="rect">
            <a:avLst/>
          </a:prstGeom>
        </p:spPr>
        <p:txBody>
          <a:bodyPr/>
          <a:lstStyle>
            <a:lvl1pPr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38779" y="162975"/>
            <a:ext cx="855976" cy="2683189"/>
          </a:xfrm>
          <a:prstGeom prst="rect">
            <a:avLst/>
          </a:prstGeom>
          <a:noFill/>
        </p:spPr>
        <p:txBody>
          <a:bodyPr wrap="none" lIns="64280" tIns="32140" rIns="64280" bIns="32140" rtlCol="0">
            <a:spAutoFit/>
          </a:bodyPr>
          <a:lstStyle/>
          <a:p>
            <a:pPr defTabSz="481287" fontAlgn="auto">
              <a:spcBef>
                <a:spcPts val="0"/>
              </a:spcBef>
              <a:spcAft>
                <a:spcPts val="0"/>
              </a:spcAft>
            </a:pPr>
            <a:r>
              <a:rPr lang="en-US" sz="17014" dirty="0">
                <a:solidFill>
                  <a:schemeClr val="tx2"/>
                </a:solidFill>
                <a:latin typeface="Arial"/>
                <a:ea typeface="+mn-ea"/>
              </a:rPr>
              <a:t>“</a:t>
            </a:r>
          </a:p>
        </p:txBody>
      </p:sp>
      <p:sp>
        <p:nvSpPr>
          <p:cNvPr id="8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854572" y="5653776"/>
            <a:ext cx="6241555" cy="5760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algn="l" defTabSz="642884" rtl="0" eaLnBrk="1" latinLnBrk="0" hangingPunct="1">
              <a:lnSpc>
                <a:spcPts val="1765"/>
              </a:lnSpc>
              <a:defRPr lang="en-US" sz="2400" kern="1200" spc="-11" dirty="0">
                <a:solidFill>
                  <a:schemeClr val="tx1"/>
                </a:solidFill>
                <a:latin typeface="+mn-lt"/>
                <a:ea typeface="Calibri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0118748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w.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3766958"/>
            <a:ext cx="12192000" cy="30910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5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5" name="Freeform 4"/>
          <p:cNvSpPr>
            <a:spLocks/>
          </p:cNvSpPr>
          <p:nvPr userDrawn="1"/>
        </p:nvSpPr>
        <p:spPr bwMode="white">
          <a:xfrm flipH="1">
            <a:off x="0" y="964409"/>
            <a:ext cx="12215813" cy="4393407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64292" tIns="32145" rIns="64292" bIns="32145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265" dirty="0"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06" y="1634133"/>
            <a:ext cx="8382294" cy="201346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38779" y="162975"/>
            <a:ext cx="855976" cy="2683189"/>
          </a:xfrm>
          <a:prstGeom prst="rect">
            <a:avLst/>
          </a:prstGeom>
          <a:noFill/>
        </p:spPr>
        <p:txBody>
          <a:bodyPr wrap="none" lIns="64280" tIns="32140" rIns="64280" bIns="32140" rtlCol="0">
            <a:spAutoFit/>
          </a:bodyPr>
          <a:lstStyle/>
          <a:p>
            <a:pPr defTabSz="481287" fontAlgn="auto">
              <a:spcBef>
                <a:spcPts val="0"/>
              </a:spcBef>
              <a:spcAft>
                <a:spcPts val="0"/>
              </a:spcAft>
            </a:pPr>
            <a:r>
              <a:rPr lang="en-US" sz="17014" dirty="0">
                <a:solidFill>
                  <a:schemeClr val="tx2"/>
                </a:solidFill>
                <a:latin typeface="Arial"/>
                <a:ea typeface="+mn-ea"/>
              </a:rPr>
              <a:t>“</a:t>
            </a:r>
          </a:p>
        </p:txBody>
      </p:sp>
      <p:sp>
        <p:nvSpPr>
          <p:cNvPr id="8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854572" y="5653776"/>
            <a:ext cx="6241555" cy="5760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algn="l" defTabSz="642884" rtl="0" eaLnBrk="1" latinLnBrk="0" hangingPunct="1">
              <a:lnSpc>
                <a:spcPts val="1765"/>
              </a:lnSpc>
              <a:defRPr lang="en-US" sz="2400" kern="1200" spc="-11" dirty="0">
                <a:solidFill>
                  <a:schemeClr val="tx1"/>
                </a:solidFill>
                <a:latin typeface="+mn-lt"/>
                <a:ea typeface="Calibri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C757E4B-32E4-4F73-92C1-4EED8C65153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07857" y="1634133"/>
            <a:ext cx="2286000" cy="201346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895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Person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4AF93797-9D24-4780-9FB4-63702B9C60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24688" y="1285875"/>
            <a:ext cx="3370672" cy="29938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0086F33-BD9F-40C8-851B-F502C93F86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66875" y="1285875"/>
            <a:ext cx="3370672" cy="29938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3353D9-A145-415E-A6C6-ABD129E5B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42020FA-F689-4A8E-8FB0-1357E1C613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66875" y="4510702"/>
            <a:ext cx="3370672" cy="334863"/>
          </a:xfrm>
          <a:prstGeom prst="rect">
            <a:avLst/>
          </a:prstGeom>
        </p:spPr>
        <p:txBody>
          <a:bodyPr/>
          <a:lstStyle>
            <a:lvl1pPr algn="ctr">
              <a:defRPr sz="1688" b="1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3pPr marL="0" indent="0" algn="ctr">
              <a:defRPr>
                <a:solidFill>
                  <a:srgbClr val="858585"/>
                </a:solidFill>
              </a:defRPr>
            </a:lvl3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4A7B495C-B764-4785-B90C-93A8F3C3DC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24688" y="4510702"/>
            <a:ext cx="3370672" cy="334863"/>
          </a:xfrm>
          <a:prstGeom prst="rect">
            <a:avLst/>
          </a:prstGeom>
        </p:spPr>
        <p:txBody>
          <a:bodyPr/>
          <a:lstStyle>
            <a:lvl1pPr algn="ctr">
              <a:defRPr sz="1688" b="1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3pPr marL="0" indent="0" algn="ctr">
              <a:defRPr>
                <a:solidFill>
                  <a:srgbClr val="858585"/>
                </a:solidFill>
              </a:defRPr>
            </a:lvl3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C1683373-F90D-4BF2-8686-8F743F7470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66875" y="4961047"/>
            <a:ext cx="3370672" cy="334863"/>
          </a:xfrm>
          <a:prstGeom prst="rect">
            <a:avLst/>
          </a:prstGeom>
        </p:spPr>
        <p:txBody>
          <a:bodyPr anchor="ctr"/>
          <a:lstStyle>
            <a:lvl1pPr algn="ctr">
              <a:defRPr sz="1265" b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3pPr marL="0" indent="0" algn="ctr">
              <a:defRPr>
                <a:solidFill>
                  <a:srgbClr val="858585"/>
                </a:solidFill>
              </a:defRPr>
            </a:lvl3pPr>
          </a:lstStyle>
          <a:p>
            <a:pPr lvl="0"/>
            <a:r>
              <a:rPr lang="en-US" dirty="0"/>
              <a:t>BIO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C009AC5D-F1E6-4C6B-B1D7-0413B2BE62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24688" y="4961047"/>
            <a:ext cx="3370672" cy="334863"/>
          </a:xfrm>
          <a:prstGeom prst="rect">
            <a:avLst/>
          </a:prstGeom>
        </p:spPr>
        <p:txBody>
          <a:bodyPr anchor="ctr"/>
          <a:lstStyle>
            <a:lvl1pPr algn="ctr">
              <a:defRPr sz="1265" b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3pPr marL="0" indent="0" algn="ctr">
              <a:defRPr>
                <a:solidFill>
                  <a:srgbClr val="858585"/>
                </a:solidFill>
              </a:defRPr>
            </a:lvl3pPr>
          </a:lstStyle>
          <a:p>
            <a:pPr lvl="0"/>
            <a:r>
              <a:rPr lang="en-US" dirty="0"/>
              <a:t>BIO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9C5589B-9D57-4CED-81A3-954D37E1E8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007" y="270035"/>
            <a:ext cx="11137500" cy="551068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3304"/>
              </a:lnSpc>
              <a:defRPr lang="en-US" sz="2531" b="0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89257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967AC-A860-4F29-8723-D995109F2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66C27D-E37D-4524-92F6-CEDFC78D77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383054-C566-4F23-9451-A7C73ADE1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A5C13E-E62D-4B44-821A-E0EF456A6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ABE21D-E22A-4AE1-9DD1-636585B04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FA0F5C-4805-42D0-8E44-0E7D48005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9288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olsToo_Slide" descr="ToolsToo_Slide">
            <a:extLst>
              <a:ext uri="{FF2B5EF4-FFF2-40B4-BE49-F238E27FC236}">
                <a16:creationId xmlns:a16="http://schemas.microsoft.com/office/drawing/2014/main" id="{56BD9437-721F-45A6-8112-3B0F8FD24A4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844406-DBBB-4824-9A74-679CBEFF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98D71-B80C-4C42-B6D0-342B88A20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B7683-4B9F-4341-98E2-5FC3C30BC6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416DF-5EB6-4677-A73D-11B32BEBDE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BAF5A-7430-4031-8337-ADD75FFBA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63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  <p:sldLayoutId id="2147484003" r:id="rId13"/>
    <p:sldLayoutId id="2147484004" r:id="rId14"/>
    <p:sldLayoutId id="2147484005" r:id="rId15"/>
    <p:sldLayoutId id="2147484006" r:id="rId16"/>
    <p:sldLayoutId id="2147484008" r:id="rId17"/>
    <p:sldLayoutId id="2147484009" r:id="rId18"/>
    <p:sldLayoutId id="2147484010" r:id="rId19"/>
    <p:sldLayoutId id="2147484011" r:id="rId20"/>
    <p:sldLayoutId id="2147484012" r:id="rId21"/>
    <p:sldLayoutId id="2147484013" r:id="rId22"/>
    <p:sldLayoutId id="2147484014" r:id="rId23"/>
    <p:sldLayoutId id="2147484015" r:id="rId24"/>
    <p:sldLayoutId id="2147484016" r:id="rId25"/>
    <p:sldLayoutId id="2147484017" r:id="rId26"/>
    <p:sldLayoutId id="2147484018" r:id="rId27"/>
    <p:sldLayoutId id="2147484019" r:id="rId28"/>
    <p:sldLayoutId id="2147484020" r:id="rId29"/>
    <p:sldLayoutId id="2147484021" r:id="rId30"/>
    <p:sldLayoutId id="2147484022" r:id="rId31"/>
    <p:sldLayoutId id="2147484023" r:id="rId32"/>
    <p:sldLayoutId id="2147484024" r:id="rId33"/>
    <p:sldLayoutId id="2147484025" r:id="rId34"/>
    <p:sldLayoutId id="2147484026" r:id="rId35"/>
    <p:sldLayoutId id="2147484027" r:id="rId36"/>
    <p:sldLayoutId id="2147484028" r:id="rId37"/>
    <p:sldLayoutId id="2147484029" r:id="rId38"/>
    <p:sldLayoutId id="2147484030" r:id="rId39"/>
    <p:sldLayoutId id="2147484031" r:id="rId40"/>
    <p:sldLayoutId id="2147484032" r:id="rId41"/>
    <p:sldLayoutId id="2147484033" r:id="rId42"/>
    <p:sldLayoutId id="2147484034" r:id="rId43"/>
    <p:sldLayoutId id="2147484035" r:id="rId44"/>
    <p:sldLayoutId id="2147484036" r:id="rId45"/>
    <p:sldLayoutId id="2147484037" r:id="rId46"/>
    <p:sldLayoutId id="2147484038" r:id="rId47"/>
    <p:sldLayoutId id="2147484039" r:id="rId48"/>
    <p:sldLayoutId id="2147484040" r:id="rId49"/>
    <p:sldLayoutId id="2147484041" r:id="rId50"/>
    <p:sldLayoutId id="2147484042" r:id="rId51"/>
    <p:sldLayoutId id="2147484043" r:id="rId52"/>
    <p:sldLayoutId id="2147484044" r:id="rId53"/>
    <p:sldLayoutId id="2147484045" r:id="rId54"/>
    <p:sldLayoutId id="2147484046" r:id="rId55"/>
    <p:sldLayoutId id="2147484047" r:id="rId56"/>
    <p:sldLayoutId id="2147484048" r:id="rId57"/>
    <p:sldLayoutId id="2147484049" r:id="rId58"/>
    <p:sldLayoutId id="2147484050" r:id="rId59"/>
    <p:sldLayoutId id="2147484051" r:id="rId60"/>
    <p:sldLayoutId id="2147483763" r:id="rId61"/>
    <p:sldLayoutId id="2147483764" r:id="rId62"/>
    <p:sldLayoutId id="2147483720" r:id="rId63"/>
    <p:sldLayoutId id="2147483721" r:id="rId64"/>
    <p:sldLayoutId id="2147483682" r:id="rId65"/>
    <p:sldLayoutId id="2147483715" r:id="rId66"/>
    <p:sldLayoutId id="2147483744" r:id="rId67"/>
    <p:sldLayoutId id="2147483670" r:id="rId68"/>
    <p:sldLayoutId id="2147483730" r:id="rId69"/>
    <p:sldLayoutId id="2147483745" r:id="rId70"/>
    <p:sldLayoutId id="2147483717" r:id="rId71"/>
    <p:sldLayoutId id="2147483716" r:id="rId72"/>
    <p:sldLayoutId id="2147483683" r:id="rId73"/>
    <p:sldLayoutId id="2147483726" r:id="rId74"/>
    <p:sldLayoutId id="2147483761" r:id="rId75"/>
    <p:sldLayoutId id="2147483729" r:id="rId76"/>
    <p:sldLayoutId id="2147483728" r:id="rId77"/>
    <p:sldLayoutId id="2147483762" r:id="rId78"/>
    <p:sldLayoutId id="2147483676" r:id="rId79"/>
    <p:sldLayoutId id="2147483675" r:id="rId80"/>
    <p:sldLayoutId id="2147483685" r:id="rId81"/>
    <p:sldLayoutId id="2147483760" r:id="rId82"/>
    <p:sldLayoutId id="2147483719" r:id="rId8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496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1B7CB67-1E5D-41B0-8195-A95702F4D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Kernel Lite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1D82666-BE12-4F81-ADBE-06F56C1FD3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>
                <a:solidFill>
                  <a:schemeClr val="tx1"/>
                </a:solidFill>
              </a:rPr>
              <a:t>17-12-2025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C3BD9F-AD0B-4F0C-B753-316BC3EFA2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sz="1800" dirty="0">
                <a:solidFill>
                  <a:schemeClr val="tx1"/>
                </a:solidFill>
              </a:rPr>
              <a:t>A minimal, auditable decision engine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F463AF-A26F-4B23-8291-83C2459CBC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>
                <a:solidFill>
                  <a:schemeClr val="tx1"/>
                </a:solidFill>
              </a:rPr>
              <a:t>Pranav Sharma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046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8C618F-E099-4339-930C-67790B5AE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Why Decisions Fail</a:t>
            </a:r>
            <a:endParaRPr lang="en-US" sz="3200" b="0" dirty="0">
              <a:latin typeface="+mn-lt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99FFCF37-E2F9-4FC0-A7E7-9676D9CE2C9F}"/>
              </a:ext>
            </a:extLst>
          </p:cNvPr>
          <p:cNvSpPr>
            <a:spLocks noGrp="1" noChangeArrowheads="1"/>
          </p:cNvSpPr>
          <p:nvPr>
            <p:ph idx="11"/>
          </p:nvPr>
        </p:nvSpPr>
        <p:spPr bwMode="auto">
          <a:xfrm>
            <a:off x="5185201" y="2274837"/>
            <a:ext cx="638330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Uncertainty is handled informally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Probabilities are debated, not structured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Downside risk is underestimated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Justifications are retrospective, not explicit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Takeaway: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 must decide before outcomes are known.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501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8C618F-E099-4339-930C-67790B5A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639967"/>
            <a:ext cx="2283200" cy="896956"/>
          </a:xfrm>
        </p:spPr>
        <p:txBody>
          <a:bodyPr>
            <a:noAutofit/>
          </a:bodyPr>
          <a:lstStyle/>
          <a:p>
            <a:r>
              <a:rPr lang="en-GB" sz="2800" dirty="0">
                <a:latin typeface="+mn-lt"/>
              </a:rPr>
              <a:t>Decision Kernel Lite</a:t>
            </a:r>
            <a:endParaRPr lang="en-US" sz="2800" b="0" dirty="0">
              <a:latin typeface="+mn-lt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99FFCF37-E2F9-4FC0-A7E7-9676D9CE2C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60133" y="2489255"/>
            <a:ext cx="2754800" cy="187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fr-FR" sz="2800" b="1" dirty="0">
                <a:solidFill>
                  <a:schemeClr val="bg1"/>
                </a:solidFill>
              </a:rPr>
              <a:t>Inputs</a:t>
            </a:r>
            <a:endParaRPr lang="fr-FR" sz="28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Actions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Scenarios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chemeClr val="bg1"/>
                </a:solidFill>
              </a:rPr>
              <a:t>Probabilities</a:t>
            </a:r>
            <a:endParaRPr lang="fr-FR" sz="16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chemeClr val="bg1"/>
                </a:solidFill>
              </a:rPr>
              <a:t>Losses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807580-FB46-4FA4-AC84-3B42A9C1423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56133" y="2512867"/>
            <a:ext cx="2754800" cy="1832266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</a:rPr>
              <a:t>Design Principle</a:t>
            </a:r>
            <a:endParaRPr lang="en-GB" sz="28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No prediction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No optimization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bg1"/>
                </a:solidFill>
              </a:rPr>
              <a:t>Only the decision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3E71F252-1445-4179-82AD-CC1271D1AB84}"/>
              </a:ext>
            </a:extLst>
          </p:cNvPr>
          <p:cNvSpPr txBox="1">
            <a:spLocks/>
          </p:cNvSpPr>
          <p:nvPr/>
        </p:nvSpPr>
        <p:spPr>
          <a:xfrm>
            <a:off x="8910933" y="2514698"/>
            <a:ext cx="2754800" cy="114749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320675" lvl="0" indent="-320675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040" lvl="1" indent="-45713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▹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561" lvl="2" indent="-45713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082" lvl="3" indent="-45713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601" lvl="4" indent="-45713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122" lvl="5" indent="-45713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6641" lvl="6" indent="-45713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161" lvl="7" indent="-45713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5682" lvl="8" indent="-45713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b="1" dirty="0">
                <a:solidFill>
                  <a:schemeClr val="bg1"/>
                </a:solidFill>
              </a:rPr>
              <a:t>Output</a:t>
            </a:r>
            <a:endParaRPr lang="en-GB" sz="28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One recommended action</a:t>
            </a:r>
            <a:endParaRPr lang="en-GB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23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8C618F-E099-4339-930C-67790B5AE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How the Decision Is Evaluated</a:t>
            </a:r>
            <a:endParaRPr lang="en-US" sz="3200" b="0" dirty="0">
              <a:latin typeface="+mn-lt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99FFCF37-E2F9-4FC0-A7E7-9676D9CE2C9F}"/>
              </a:ext>
            </a:extLst>
          </p:cNvPr>
          <p:cNvSpPr>
            <a:spLocks noGrp="1" noChangeArrowheads="1"/>
          </p:cNvSpPr>
          <p:nvPr>
            <p:ph idx="11"/>
          </p:nvPr>
        </p:nvSpPr>
        <p:spPr bwMode="auto">
          <a:xfrm>
            <a:off x="5185201" y="2136338"/>
            <a:ext cx="6383307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GB" altLang="en-US" sz="1800" dirty="0">
                <a:latin typeface="Arial" panose="020B0604020202020204" pitchFamily="34" charset="0"/>
              </a:rPr>
              <a:t> Expected Loss - What works best on average?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GB" altLang="en-US" sz="1800" dirty="0">
                <a:latin typeface="Arial" panose="020B0604020202020204" pitchFamily="34" charset="0"/>
              </a:rPr>
              <a:t> </a:t>
            </a:r>
            <a:r>
              <a:rPr lang="en-GB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Minimax Regret -What will I regret least in hindsight?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GB" altLang="en-US" sz="1800" dirty="0">
                <a:latin typeface="Arial" panose="020B0604020202020204" pitchFamily="34" charset="0"/>
              </a:rPr>
              <a:t> </a:t>
            </a:r>
            <a:r>
              <a:rPr lang="en-GB" altLang="en-US" sz="1800" dirty="0" err="1">
                <a:latin typeface="Arial" panose="020B0604020202020204" pitchFamily="34" charset="0"/>
              </a:rPr>
              <a:t>CVaR</a:t>
            </a:r>
            <a:r>
              <a:rPr lang="en-GB" altLang="en-US" sz="1800" dirty="0">
                <a:latin typeface="Arial" panose="020B0604020202020204" pitchFamily="34" charset="0"/>
              </a:rPr>
              <a:t> - How bad are the bad cases?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Takeaway: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Different lenses reflect different risk postures.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601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8C618F-E099-4339-930C-67790B5AE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What the System Produces</a:t>
            </a:r>
            <a:endParaRPr lang="en-US" sz="3200" b="0" dirty="0">
              <a:latin typeface="+mn-lt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99FFCF37-E2F9-4FC0-A7E7-9676D9CE2C9F}"/>
              </a:ext>
            </a:extLst>
          </p:cNvPr>
          <p:cNvSpPr>
            <a:spLocks noGrp="1" noChangeArrowheads="1"/>
          </p:cNvSpPr>
          <p:nvPr>
            <p:ph idx="11"/>
          </p:nvPr>
        </p:nvSpPr>
        <p:spPr bwMode="auto">
          <a:xfrm>
            <a:off x="5185201" y="1859339"/>
            <a:ext cx="6383307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GB" altLang="en-US" sz="1800" dirty="0">
                <a:latin typeface="Arial" panose="020B0604020202020204" pitchFamily="34" charset="0"/>
              </a:rPr>
              <a:t> One recommended action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GB" altLang="en-US" sz="1800" dirty="0">
                <a:latin typeface="Arial" panose="020B0604020202020204" pitchFamily="34" charset="0"/>
              </a:rPr>
              <a:t> </a:t>
            </a:r>
            <a:r>
              <a:rPr lang="fr-FR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Multiple justifications (</a:t>
            </a:r>
            <a:r>
              <a:rPr lang="fr-FR" alt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Expected</a:t>
            </a:r>
            <a:r>
              <a:rPr lang="fr-FR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fr-FR" alt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Loss</a:t>
            </a:r>
            <a:r>
              <a:rPr lang="fr-FR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, Regret, </a:t>
            </a:r>
            <a:r>
              <a:rPr lang="fr-FR" alt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CVaR</a:t>
            </a:r>
            <a:r>
              <a:rPr lang="fr-FR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GB" altLang="en-US" sz="1800" dirty="0">
                <a:latin typeface="Arial" panose="020B0604020202020204" pitchFamily="34" charset="0"/>
              </a:rPr>
              <a:t> Explicit assumptions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Outcome: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Clarity instead of debate.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968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8C618F-E099-4339-930C-67790B5AE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Decisions Are Not Predictions</a:t>
            </a:r>
            <a:endParaRPr lang="en-US" sz="3200" b="0" dirty="0">
              <a:latin typeface="+mn-lt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99FFCF37-E2F9-4FC0-A7E7-9676D9CE2C9F}"/>
              </a:ext>
            </a:extLst>
          </p:cNvPr>
          <p:cNvSpPr>
            <a:spLocks noGrp="1" noChangeArrowheads="1"/>
          </p:cNvSpPr>
          <p:nvPr>
            <p:ph idx="11"/>
          </p:nvPr>
        </p:nvSpPr>
        <p:spPr bwMode="auto">
          <a:xfrm>
            <a:off x="5185201" y="1859340"/>
            <a:ext cx="6383307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You do not need certainty to decide.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You need: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altLang="en-US" sz="1800" dirty="0">
                <a:latin typeface="Arial" panose="020B0604020202020204" pitchFamily="34" charset="0"/>
              </a:rPr>
              <a:t> Explicit assumptions </a:t>
            </a:r>
          </a:p>
          <a:p>
            <a:pPr lvl="1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fr-FR" alt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Bounded</a:t>
            </a:r>
            <a:r>
              <a:rPr lang="fr-FR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fr-FR" alt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downside</a:t>
            </a:r>
            <a:r>
              <a:rPr lang="en-GB" altLang="en-US" sz="1800" dirty="0">
                <a:latin typeface="Arial" panose="020B0604020202020204" pitchFamily="34" charset="0"/>
              </a:rPr>
              <a:t> </a:t>
            </a:r>
          </a:p>
          <a:p>
            <a:pPr lvl="1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altLang="en-US" sz="1800" dirty="0">
                <a:latin typeface="Arial" panose="020B0604020202020204" pitchFamily="34" charset="0"/>
              </a:rPr>
              <a:t> Defensible trade-offs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Takeaway 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Decision Kernel Lite turns uncertainty into structure.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626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4FC620-037D-4F49-98CC-6EDD36F3F2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+mn-lt"/>
              </a:rPr>
              <a:t>Thanks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1FD32C-2F46-49F2-BB8D-9C2B1DBD20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61763" y="6646863"/>
            <a:ext cx="630237" cy="157162"/>
          </a:xfrm>
        </p:spPr>
        <p:txBody>
          <a:bodyPr/>
          <a:lstStyle/>
          <a:p>
            <a:pPr marL="53573"/>
            <a:fld id="{81D60167-4931-47E6-BA6A-407CBD079E47}" type="slidenum">
              <a:rPr lang="en-US" smtClean="0"/>
              <a:pPr marL="53573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657612"/>
      </p:ext>
    </p:extLst>
  </p:cSld>
  <p:clrMapOvr>
    <a:masterClrMapping/>
  </p:clrMapOvr>
</p:sld>
</file>

<file path=ppt/theme/theme1.xml><?xml version="1.0" encoding="utf-8"?>
<a:theme xmlns:a="http://schemas.openxmlformats.org/drawingml/2006/main" name="Sovereign-Executive-theme">
  <a:themeElements>
    <a:clrScheme name="Custom 3">
      <a:dk1>
        <a:srgbClr val="1A1A1A"/>
      </a:dk1>
      <a:lt1>
        <a:srgbClr val="FFFFFF"/>
      </a:lt1>
      <a:dk2>
        <a:srgbClr val="3C3C3C"/>
      </a:dk2>
      <a:lt2>
        <a:srgbClr val="F7F7F7"/>
      </a:lt2>
      <a:accent1>
        <a:srgbClr val="0F1C2E"/>
      </a:accent1>
      <a:accent2>
        <a:srgbClr val="C47500"/>
      </a:accent2>
      <a:accent3>
        <a:srgbClr val="0F1C2E"/>
      </a:accent3>
      <a:accent4>
        <a:srgbClr val="C47500"/>
      </a:accent4>
      <a:accent5>
        <a:srgbClr val="0F1C2E"/>
      </a:accent5>
      <a:accent6>
        <a:srgbClr val="C47500"/>
      </a:accent6>
      <a:hlink>
        <a:srgbClr val="0F6EB8"/>
      </a:hlink>
      <a:folHlink>
        <a:srgbClr val="800080"/>
      </a:folHlink>
    </a:clrScheme>
    <a:fontScheme name="Custom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vereign-Executive-theme" id="{54CCF77B-3CB2-46B8-AD4F-9C3DDAD825B2}" vid="{B20567F5-4D28-416A-89A6-61D08B42D3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Sovereign-Executive-theme</Template>
  <TotalTime>3670</TotalTime>
  <Words>185</Words>
  <Application>Microsoft Office PowerPoint</Application>
  <PresentationFormat>Custom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Open Sans Light</vt:lpstr>
      <vt:lpstr>Sovereign-Executive-theme</vt:lpstr>
      <vt:lpstr>Decision Kernel Lite</vt:lpstr>
      <vt:lpstr>Why Decisions Fail</vt:lpstr>
      <vt:lpstr>Decision Kernel Lite</vt:lpstr>
      <vt:lpstr>How the Decision Is Evaluated</vt:lpstr>
      <vt:lpstr>What the System Produces</vt:lpstr>
      <vt:lpstr>Decisions Are Not Predictions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Consulting Toolkit  Structured Problem Solving &amp; Persuasive Storytelling</dc:title>
  <dc:creator>Paul Millerd</dc:creator>
  <cp:lastModifiedBy>Pranav Sharma</cp:lastModifiedBy>
  <cp:revision>92</cp:revision>
  <cp:lastPrinted>2019-02-10T01:30:56Z</cp:lastPrinted>
  <dcterms:created xsi:type="dcterms:W3CDTF">2018-08-29T13:07:37Z</dcterms:created>
  <dcterms:modified xsi:type="dcterms:W3CDTF">2025-12-17T14:47:35Z</dcterms:modified>
</cp:coreProperties>
</file>